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7"/>
  </p:notesMasterIdLst>
  <p:sldIdLst>
    <p:sldId id="2686" r:id="rId2"/>
    <p:sldId id="2701" r:id="rId3"/>
    <p:sldId id="2687" r:id="rId4"/>
    <p:sldId id="2688" r:id="rId5"/>
    <p:sldId id="2690" r:id="rId6"/>
    <p:sldId id="2647" r:id="rId7"/>
    <p:sldId id="2648" r:id="rId8"/>
    <p:sldId id="2649" r:id="rId9"/>
    <p:sldId id="2650" r:id="rId10"/>
    <p:sldId id="2651" r:id="rId11"/>
    <p:sldId id="2652" r:id="rId12"/>
    <p:sldId id="2670" r:id="rId13"/>
    <p:sldId id="2697" r:id="rId14"/>
    <p:sldId id="2691" r:id="rId15"/>
    <p:sldId id="2644" r:id="rId16"/>
    <p:sldId id="2645" r:id="rId17"/>
    <p:sldId id="2646" r:id="rId18"/>
    <p:sldId id="2653" r:id="rId19"/>
    <p:sldId id="257" r:id="rId20"/>
    <p:sldId id="2669" r:id="rId21"/>
    <p:sldId id="256" r:id="rId22"/>
    <p:sldId id="258" r:id="rId23"/>
    <p:sldId id="259" r:id="rId24"/>
    <p:sldId id="2695" r:id="rId25"/>
    <p:sldId id="2696" r:id="rId26"/>
    <p:sldId id="2698" r:id="rId27"/>
    <p:sldId id="2654" r:id="rId28"/>
    <p:sldId id="2668" r:id="rId29"/>
    <p:sldId id="2655" r:id="rId30"/>
    <p:sldId id="2658" r:id="rId31"/>
    <p:sldId id="2656" r:id="rId32"/>
    <p:sldId id="2660" r:id="rId33"/>
    <p:sldId id="2661" r:id="rId34"/>
    <p:sldId id="2662" r:id="rId35"/>
    <p:sldId id="2663" r:id="rId36"/>
    <p:sldId id="2664" r:id="rId37"/>
    <p:sldId id="2665" r:id="rId38"/>
    <p:sldId id="2666" r:id="rId39"/>
    <p:sldId id="2667" r:id="rId40"/>
    <p:sldId id="2700" r:id="rId41"/>
    <p:sldId id="2671" r:id="rId42"/>
    <p:sldId id="2672" r:id="rId43"/>
    <p:sldId id="2673" r:id="rId44"/>
    <p:sldId id="2674" r:id="rId45"/>
    <p:sldId id="2675" r:id="rId46"/>
    <p:sldId id="2677" r:id="rId47"/>
    <p:sldId id="2676" r:id="rId48"/>
    <p:sldId id="2678" r:id="rId49"/>
    <p:sldId id="2679" r:id="rId50"/>
    <p:sldId id="2680" r:id="rId51"/>
    <p:sldId id="2681" r:id="rId52"/>
    <p:sldId id="2682" r:id="rId53"/>
    <p:sldId id="2683" r:id="rId54"/>
    <p:sldId id="2702" r:id="rId55"/>
    <p:sldId id="2703" r:id="rId56"/>
    <p:sldId id="2684" r:id="rId57"/>
    <p:sldId id="2685" r:id="rId58"/>
    <p:sldId id="2692" r:id="rId59"/>
    <p:sldId id="2693" r:id="rId60"/>
    <p:sldId id="2694" r:id="rId61"/>
    <p:sldId id="2699" r:id="rId62"/>
    <p:sldId id="2705" r:id="rId63"/>
    <p:sldId id="265" r:id="rId64"/>
    <p:sldId id="2704" r:id="rId65"/>
    <p:sldId id="2706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4124"/>
    <a:srgbClr val="9E0141"/>
    <a:srgbClr val="911D42"/>
    <a:srgbClr val="911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07"/>
    <p:restoredTop sz="94729"/>
  </p:normalViewPr>
  <p:slideViewPr>
    <p:cSldViewPr snapToGrid="0" snapToObjects="1">
      <p:cViewPr varScale="1">
        <p:scale>
          <a:sx n="75" d="100"/>
          <a:sy n="75" d="100"/>
        </p:scale>
        <p:origin x="160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 dirty="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 dirty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 dirty="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>
                <a:solidFill>
                  <a:schemeClr val="tx1"/>
                </a:solidFill>
                <a:latin typeface="Optima" panose="02000503060000020004" pitchFamily="2" charset="0"/>
              </a:rPr>
              <a:t> and width in iris </a:t>
            </a:r>
            <a:r>
              <a:rPr lang="en-US" sz="2400" baseline="0" dirty="0">
                <a:solidFill>
                  <a:schemeClr val="tx1"/>
                </a:solidFill>
                <a:latin typeface="Optima" panose="02000503060000020004" pitchFamily="2" charset="0"/>
              </a:rPr>
              <a:t>flowers</a:t>
            </a:r>
            <a:endParaRPr lang="en-US" sz="2400" dirty="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strRef>
              <c:f>iris!$E$2:$E$51</c:f>
              <c:strCache>
                <c:ptCount val="50"/>
                <c:pt idx="0">
                  <c:v>Iris-setosa</c:v>
                </c:pt>
                <c:pt idx="1">
                  <c:v>Iris-setosa</c:v>
                </c:pt>
                <c:pt idx="2">
                  <c:v>Iris-setosa</c:v>
                </c:pt>
                <c:pt idx="3">
                  <c:v>Iris-setosa</c:v>
                </c:pt>
                <c:pt idx="4">
                  <c:v>Iris-setosa</c:v>
                </c:pt>
                <c:pt idx="5">
                  <c:v>Iris-setosa</c:v>
                </c:pt>
                <c:pt idx="6">
                  <c:v>Iris-setosa</c:v>
                </c:pt>
                <c:pt idx="7">
                  <c:v>Iris-setosa</c:v>
                </c:pt>
                <c:pt idx="8">
                  <c:v>Iris-setosa</c:v>
                </c:pt>
                <c:pt idx="9">
                  <c:v>Iris-setosa</c:v>
                </c:pt>
                <c:pt idx="10">
                  <c:v>Iris-setosa</c:v>
                </c:pt>
                <c:pt idx="11">
                  <c:v>Iris-setosa</c:v>
                </c:pt>
                <c:pt idx="12">
                  <c:v>Iris-setosa</c:v>
                </c:pt>
                <c:pt idx="13">
                  <c:v>Iris-setosa</c:v>
                </c:pt>
                <c:pt idx="14">
                  <c:v>Iris-setosa</c:v>
                </c:pt>
                <c:pt idx="15">
                  <c:v>Iris-setosa</c:v>
                </c:pt>
                <c:pt idx="16">
                  <c:v>Iris-setosa</c:v>
                </c:pt>
                <c:pt idx="17">
                  <c:v>Iris-setosa</c:v>
                </c:pt>
                <c:pt idx="18">
                  <c:v>Iris-setosa</c:v>
                </c:pt>
                <c:pt idx="19">
                  <c:v>Iris-setosa</c:v>
                </c:pt>
                <c:pt idx="20">
                  <c:v>Iris-setosa</c:v>
                </c:pt>
                <c:pt idx="21">
                  <c:v>Iris-setosa</c:v>
                </c:pt>
                <c:pt idx="22">
                  <c:v>Iris-setosa</c:v>
                </c:pt>
                <c:pt idx="23">
                  <c:v>Iris-setosa</c:v>
                </c:pt>
                <c:pt idx="24">
                  <c:v>Iris-setosa</c:v>
                </c:pt>
                <c:pt idx="25">
                  <c:v>Iris-setosa</c:v>
                </c:pt>
                <c:pt idx="26">
                  <c:v>Iris-setosa</c:v>
                </c:pt>
                <c:pt idx="27">
                  <c:v>Iris-setosa</c:v>
                </c:pt>
                <c:pt idx="28">
                  <c:v>Iris-setosa</c:v>
                </c:pt>
                <c:pt idx="29">
                  <c:v>Iris-setosa</c:v>
                </c:pt>
                <c:pt idx="30">
                  <c:v>Iris-setosa</c:v>
                </c:pt>
                <c:pt idx="31">
                  <c:v>Iris-setosa</c:v>
                </c:pt>
                <c:pt idx="32">
                  <c:v>Iris-setosa</c:v>
                </c:pt>
                <c:pt idx="33">
                  <c:v>Iris-setosa</c:v>
                </c:pt>
                <c:pt idx="34">
                  <c:v>Iris-setosa</c:v>
                </c:pt>
                <c:pt idx="35">
                  <c:v>Iris-setosa</c:v>
                </c:pt>
                <c:pt idx="36">
                  <c:v>Iris-setosa</c:v>
                </c:pt>
                <c:pt idx="37">
                  <c:v>Iris-setosa</c:v>
                </c:pt>
                <c:pt idx="38">
                  <c:v>Iris-setosa</c:v>
                </c:pt>
                <c:pt idx="39">
                  <c:v>Iris-setosa</c:v>
                </c:pt>
                <c:pt idx="40">
                  <c:v>Iris-setosa</c:v>
                </c:pt>
                <c:pt idx="41">
                  <c:v>Iris-setosa</c:v>
                </c:pt>
                <c:pt idx="42">
                  <c:v>Iris-setosa</c:v>
                </c:pt>
                <c:pt idx="43">
                  <c:v>Iris-setosa</c:v>
                </c:pt>
                <c:pt idx="44">
                  <c:v>Iris-setosa</c:v>
                </c:pt>
                <c:pt idx="45">
                  <c:v>Iris-setosa</c:v>
                </c:pt>
                <c:pt idx="46">
                  <c:v>Iris-setosa</c:v>
                </c:pt>
                <c:pt idx="47">
                  <c:v>Iris-setosa</c:v>
                </c:pt>
                <c:pt idx="48">
                  <c:v>Iris-setosa</c:v>
                </c:pt>
                <c:pt idx="49">
                  <c:v>Iris-setosa</c:v>
                </c:pt>
              </c:strCache>
            </c:strRef>
          </c:xVal>
          <c:yVal>
            <c:numRef>
              <c:f>iris!$F$2:$F$51</c:f>
              <c:numCache>
                <c:formatCode>General</c:formatCode>
                <c:ptCount val="50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strRef>
              <c:f>iris!$E$52:$E$101</c:f>
              <c:strCache>
                <c:ptCount val="50"/>
                <c:pt idx="0">
                  <c:v>Iris-versicolor</c:v>
                </c:pt>
                <c:pt idx="1">
                  <c:v>Iris-versicolor</c:v>
                </c:pt>
                <c:pt idx="2">
                  <c:v>Iris-versicolor</c:v>
                </c:pt>
                <c:pt idx="3">
                  <c:v>Iris-versicolor</c:v>
                </c:pt>
                <c:pt idx="4">
                  <c:v>Iris-versicolor</c:v>
                </c:pt>
                <c:pt idx="5">
                  <c:v>Iris-versicolor</c:v>
                </c:pt>
                <c:pt idx="6">
                  <c:v>Iris-versicolor</c:v>
                </c:pt>
                <c:pt idx="7">
                  <c:v>Iris-versicolor</c:v>
                </c:pt>
                <c:pt idx="8">
                  <c:v>Iris-versicolor</c:v>
                </c:pt>
                <c:pt idx="9">
                  <c:v>Iris-versicolor</c:v>
                </c:pt>
                <c:pt idx="10">
                  <c:v>Iris-versicolor</c:v>
                </c:pt>
                <c:pt idx="11">
                  <c:v>Iris-versicolor</c:v>
                </c:pt>
                <c:pt idx="12">
                  <c:v>Iris-versicolor</c:v>
                </c:pt>
                <c:pt idx="13">
                  <c:v>Iris-versicolor</c:v>
                </c:pt>
                <c:pt idx="14">
                  <c:v>Iris-versicolor</c:v>
                </c:pt>
                <c:pt idx="15">
                  <c:v>Iris-versicolor</c:v>
                </c:pt>
                <c:pt idx="16">
                  <c:v>Iris-versicolor</c:v>
                </c:pt>
                <c:pt idx="17">
                  <c:v>Iris-versicolor</c:v>
                </c:pt>
                <c:pt idx="18">
                  <c:v>Iris-versicolor</c:v>
                </c:pt>
                <c:pt idx="19">
                  <c:v>Iris-versicolor</c:v>
                </c:pt>
                <c:pt idx="20">
                  <c:v>Iris-versicolor</c:v>
                </c:pt>
                <c:pt idx="21">
                  <c:v>Iris-versicolor</c:v>
                </c:pt>
                <c:pt idx="22">
                  <c:v>Iris-versicolor</c:v>
                </c:pt>
                <c:pt idx="23">
                  <c:v>Iris-versicolor</c:v>
                </c:pt>
                <c:pt idx="24">
                  <c:v>Iris-versicolor</c:v>
                </c:pt>
                <c:pt idx="25">
                  <c:v>Iris-versicolor</c:v>
                </c:pt>
                <c:pt idx="26">
                  <c:v>Iris-versicolor</c:v>
                </c:pt>
                <c:pt idx="27">
                  <c:v>Iris-versicolor</c:v>
                </c:pt>
                <c:pt idx="28">
                  <c:v>Iris-versicolor</c:v>
                </c:pt>
                <c:pt idx="29">
                  <c:v>Iris-versicolor</c:v>
                </c:pt>
                <c:pt idx="30">
                  <c:v>Iris-versicolor</c:v>
                </c:pt>
                <c:pt idx="31">
                  <c:v>Iris-versicolor</c:v>
                </c:pt>
                <c:pt idx="32">
                  <c:v>Iris-versicolor</c:v>
                </c:pt>
                <c:pt idx="33">
                  <c:v>Iris-versicolor</c:v>
                </c:pt>
                <c:pt idx="34">
                  <c:v>Iris-versicolor</c:v>
                </c:pt>
                <c:pt idx="35">
                  <c:v>Iris-versicolor</c:v>
                </c:pt>
                <c:pt idx="36">
                  <c:v>Iris-versicolor</c:v>
                </c:pt>
                <c:pt idx="37">
                  <c:v>Iris-versicolor</c:v>
                </c:pt>
                <c:pt idx="38">
                  <c:v>Iris-versicolor</c:v>
                </c:pt>
                <c:pt idx="39">
                  <c:v>Iris-versicolor</c:v>
                </c:pt>
                <c:pt idx="40">
                  <c:v>Iris-versicolor</c:v>
                </c:pt>
                <c:pt idx="41">
                  <c:v>Iris-versicolor</c:v>
                </c:pt>
                <c:pt idx="42">
                  <c:v>Iris-versicolor</c:v>
                </c:pt>
                <c:pt idx="43">
                  <c:v>Iris-versicolor</c:v>
                </c:pt>
                <c:pt idx="44">
                  <c:v>Iris-versicolor</c:v>
                </c:pt>
                <c:pt idx="45">
                  <c:v>Iris-versicolor</c:v>
                </c:pt>
                <c:pt idx="46">
                  <c:v>Iris-versicolor</c:v>
                </c:pt>
                <c:pt idx="47">
                  <c:v>Iris-versicolor</c:v>
                </c:pt>
                <c:pt idx="48">
                  <c:v>Iris-versicolor</c:v>
                </c:pt>
                <c:pt idx="49">
                  <c:v>Iris-versicolor</c:v>
                </c:pt>
              </c:strCache>
            </c:strRef>
          </c:xVal>
          <c:yVal>
            <c:numRef>
              <c:f>iris!$F$52:$F$101</c:f>
              <c:numCache>
                <c:formatCode>General</c:formatCode>
                <c:ptCount val="50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strRef>
              <c:f>iris!$E$102:$E$151</c:f>
              <c:strCache>
                <c:ptCount val="50"/>
                <c:pt idx="0">
                  <c:v>Iris-virginica</c:v>
                </c:pt>
                <c:pt idx="1">
                  <c:v>Iris-virginica</c:v>
                </c:pt>
                <c:pt idx="2">
                  <c:v>Iris-virginica</c:v>
                </c:pt>
                <c:pt idx="3">
                  <c:v>Iris-virginica</c:v>
                </c:pt>
                <c:pt idx="4">
                  <c:v>Iris-virginica</c:v>
                </c:pt>
                <c:pt idx="5">
                  <c:v>Iris-virginica</c:v>
                </c:pt>
                <c:pt idx="6">
                  <c:v>Iris-virginica</c:v>
                </c:pt>
                <c:pt idx="7">
                  <c:v>Iris-virginica</c:v>
                </c:pt>
                <c:pt idx="8">
                  <c:v>Iris-virginica</c:v>
                </c:pt>
                <c:pt idx="9">
                  <c:v>Iris-virginica</c:v>
                </c:pt>
                <c:pt idx="10">
                  <c:v>Iris-virginica</c:v>
                </c:pt>
                <c:pt idx="11">
                  <c:v>Iris-virginica</c:v>
                </c:pt>
                <c:pt idx="12">
                  <c:v>Iris-virginica</c:v>
                </c:pt>
                <c:pt idx="13">
                  <c:v>Iris-virginica</c:v>
                </c:pt>
                <c:pt idx="14">
                  <c:v>Iris-virginica</c:v>
                </c:pt>
                <c:pt idx="15">
                  <c:v>Iris-virginica</c:v>
                </c:pt>
                <c:pt idx="16">
                  <c:v>Iris-virginica</c:v>
                </c:pt>
                <c:pt idx="17">
                  <c:v>Iris-virginica</c:v>
                </c:pt>
                <c:pt idx="18">
                  <c:v>Iris-virginica</c:v>
                </c:pt>
                <c:pt idx="19">
                  <c:v>Iris-virginica</c:v>
                </c:pt>
                <c:pt idx="20">
                  <c:v>Iris-virginica</c:v>
                </c:pt>
                <c:pt idx="21">
                  <c:v>Iris-virginica</c:v>
                </c:pt>
                <c:pt idx="22">
                  <c:v>Iris-virginica</c:v>
                </c:pt>
                <c:pt idx="23">
                  <c:v>Iris-virginica</c:v>
                </c:pt>
                <c:pt idx="24">
                  <c:v>Iris-virginica</c:v>
                </c:pt>
                <c:pt idx="25">
                  <c:v>Iris-virginica</c:v>
                </c:pt>
                <c:pt idx="26">
                  <c:v>Iris-virginica</c:v>
                </c:pt>
                <c:pt idx="27">
                  <c:v>Iris-virginica</c:v>
                </c:pt>
                <c:pt idx="28">
                  <c:v>Iris-virginica</c:v>
                </c:pt>
                <c:pt idx="29">
                  <c:v>Iris-virginica</c:v>
                </c:pt>
                <c:pt idx="30">
                  <c:v>Iris-virginica</c:v>
                </c:pt>
                <c:pt idx="31">
                  <c:v>Iris-virginica</c:v>
                </c:pt>
                <c:pt idx="32">
                  <c:v>Iris-virginica</c:v>
                </c:pt>
                <c:pt idx="33">
                  <c:v>Iris-virginica</c:v>
                </c:pt>
                <c:pt idx="34">
                  <c:v>Iris-virginica</c:v>
                </c:pt>
                <c:pt idx="35">
                  <c:v>Iris-virginica</c:v>
                </c:pt>
                <c:pt idx="36">
                  <c:v>Iris-virginica</c:v>
                </c:pt>
                <c:pt idx="37">
                  <c:v>Iris-virginica</c:v>
                </c:pt>
                <c:pt idx="38">
                  <c:v>Iris-virginica</c:v>
                </c:pt>
                <c:pt idx="39">
                  <c:v>Iris-virginica</c:v>
                </c:pt>
                <c:pt idx="40">
                  <c:v>Iris-virginica</c:v>
                </c:pt>
                <c:pt idx="41">
                  <c:v>Iris-virginica</c:v>
                </c:pt>
                <c:pt idx="42">
                  <c:v>Iris-virginica</c:v>
                </c:pt>
                <c:pt idx="43">
                  <c:v>Iris-virginica</c:v>
                </c:pt>
                <c:pt idx="44">
                  <c:v>Iris-virginica</c:v>
                </c:pt>
                <c:pt idx="45">
                  <c:v>Iris-virginica</c:v>
                </c:pt>
                <c:pt idx="46">
                  <c:v>Iris-virginica</c:v>
                </c:pt>
                <c:pt idx="47">
                  <c:v>Iris-virginica</c:v>
                </c:pt>
                <c:pt idx="48">
                  <c:v>Iris-virginica</c:v>
                </c:pt>
                <c:pt idx="49">
                  <c:v>Iris-virginica</c:v>
                </c:pt>
              </c:strCache>
            </c:strRef>
          </c:xVal>
          <c:yVal>
            <c:numRef>
              <c:f>iris!$F$102:$F$151</c:f>
              <c:numCache>
                <c:formatCode>General</c:formatCode>
                <c:ptCount val="50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1800" b="0" i="0" baseline="0">
                <a:effectLst/>
                <a:latin typeface="Optima" panose="02000503060000020004" pitchFamily="2" charset="0"/>
              </a:rPr>
              <a:t>Petal length and width in iris flowers</a:t>
            </a:r>
            <a:endParaRPr lang="en-US" sz="1800">
              <a:effectLst/>
              <a:latin typeface="Optima" panose="02000503060000020004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iris_two_flowers!$D$1</c:f>
              <c:strCache>
                <c:ptCount val="1"/>
                <c:pt idx="0">
                  <c:v>petal_width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iris_two_flowers!$C$2:$C$3</c:f>
              <c:numCache>
                <c:formatCode>General</c:formatCode>
                <c:ptCount val="2"/>
                <c:pt idx="0">
                  <c:v>6.3</c:v>
                </c:pt>
                <c:pt idx="1">
                  <c:v>5.0999999999999996</c:v>
                </c:pt>
              </c:numCache>
            </c:numRef>
          </c:xVal>
          <c:yVal>
            <c:numRef>
              <c:f>iris_two_flowers!$D$2:$D$3</c:f>
              <c:numCache>
                <c:formatCode>General</c:formatCode>
                <c:ptCount val="2"/>
                <c:pt idx="0">
                  <c:v>1.8</c:v>
                </c:pt>
                <c:pt idx="1">
                  <c:v>2.4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1F7-6C4F-BB94-8A6B7828E7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8035327"/>
        <c:axId val="1348037087"/>
      </c:scatterChart>
      <c:valAx>
        <c:axId val="134803532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400">
                    <a:latin typeface="Optima" panose="02000503060000020004" pitchFamily="2" charset="0"/>
                  </a:rPr>
                  <a:t>Petal length (cm)</a:t>
                </a:r>
                <a:r>
                  <a:rPr lang="en-US" sz="1400" baseline="0">
                    <a:latin typeface="Optima" panose="02000503060000020004" pitchFamily="2" charset="0"/>
                  </a:rPr>
                  <a:t> </a:t>
                </a:r>
                <a:endParaRPr lang="en-US" sz="1400"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1348037087"/>
        <c:crosses val="autoZero"/>
        <c:crossBetween val="midCat"/>
      </c:valAx>
      <c:valAx>
        <c:axId val="13480370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400">
                    <a:latin typeface="Optima" panose="02000503060000020004" pitchFamily="2" charset="0"/>
                  </a:rPr>
                  <a:t>Petal width</a:t>
                </a:r>
                <a:br>
                  <a:rPr lang="en-US" sz="1400">
                    <a:latin typeface="Optima" panose="02000503060000020004" pitchFamily="2" charset="0"/>
                  </a:rPr>
                </a:br>
                <a:r>
                  <a:rPr lang="en-US" sz="1400">
                    <a:latin typeface="Optima" panose="02000503060000020004" pitchFamily="2" charset="0"/>
                  </a:rPr>
                  <a:t>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134803532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4T18:46:13.097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82680-7EFC-594A-AE6D-8C42E1797072}" type="datetimeFigureOut">
              <a:rPr lang="en-US" smtClean="0"/>
              <a:t>8/12/22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A7716F-88A2-8E4E-B694-34C10F2D9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front_cover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08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A_concentration_slower_diffusion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36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54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two_particle_concentration_diffusion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37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autoregulation_example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417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two_cells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223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feed-</a:t>
            </a:r>
            <a:r>
              <a:rPr lang="en-US" dirty="0" err="1"/>
              <a:t>forward_loop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979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type-1_incoherent_feed-forward_loop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02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repressilator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506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van_der_waals_normal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651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32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front_cover_9_by_6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306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spike_protein_similarity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45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594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semicircular_arc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051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478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118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525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537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506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351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RMSD_weaknesses_mutation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9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kickstarter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719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RMSD_weakness_loop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46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rmsd_simple_shapes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118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circle_square_undersampling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580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hemocytometer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907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541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 dirty="0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502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/>
              <a:t>=4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9282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three_similar_shapes_unaligned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381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9034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2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diffusion_three_reactions_before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7379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160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inscribed_circle_and_sphere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384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residuals_y_coordinates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0724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residuals_x_coordinates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46646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residuals</a:t>
            </a:r>
            <a:r>
              <a:rPr lang="en-US"/>
              <a:t>_projections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306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three_dimensional_pca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2651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three_dimensional_pca_plane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71348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44222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medical_test_confusion_matrix_hypothetical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2150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MP_neuron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05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diffusion_three_reactions_after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7103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perceptron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055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activation_function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0926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logistic_function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7789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rectifier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1457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neural_network_wbc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67797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neural_network_wbc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528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initial_A_concentration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37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A_concentration_one_time_step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55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A_concentration_two_time_steps_partial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74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A_concentration_two_time_steps_complete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83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4C6C-445F-1F49-8BB7-84F9DF3E5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B1248-B052-9E43-84A6-38C7708F0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04E32-BE1F-D44B-B165-E92F548E0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A128-3969-FF4B-AFA0-18802EC2C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BBE04-A7ED-894E-9EF8-BC4502A0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43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BA33-B77C-5348-8599-6CE8F0ACA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E9EE4-64FD-9C49-831C-2413150DD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9E87C-C15A-7446-90CE-8918427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C93A2-8544-0146-AAA9-540AD4A01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04F65-817E-9B41-9B9A-61419901A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9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8C1BF3-3A4A-DE4E-A5D2-7ADF5FF11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451204-C072-7A4F-8E3A-7803E5FC1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090D7-373D-234B-B9A7-F608FBAD5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F8D1B-98EA-2845-B74B-40F99ABF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9C9BC-392E-7646-9123-8592C2D5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7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E93A-3640-CE48-9479-CEC8A8544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DBC7E-10EA-5B45-B7B1-96247D1CC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2572C-1321-1348-B3C7-D969EEBE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47DC3-1661-AB4A-83CF-19116CB67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A579C-3F82-DE48-927B-C4C03AEB6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EFD1-6504-CC49-BF36-AFFDC91C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DEBEA-C5AA-D74B-9ABD-41C25C7EE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1A42-EBDD-5746-BB01-E6861079D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89E4B-FB04-C446-A7AD-A8808AAA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E3713-54B4-DC43-A7A4-92869DFF2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B6F4-2DB7-8A4A-A0AA-88514CD11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161F-4750-4040-BF26-0E0D91B96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3E186-EE8E-BD46-BF93-33C2A489C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A44ED-12BF-FC4B-B264-9A87684D6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FA143-F645-8347-B5E6-CEB07446B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56383-1529-2146-A12F-C5774FF6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8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59C1-580C-894F-B2EB-6295D9264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74D62-7582-744E-8980-421A2077B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4AC7D-A68A-BA4A-8045-BCD1CF421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9A2EE3-59E6-EE48-B61B-F2357D0A1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6D35CE-F73D-0141-80D3-C2D91AC5A6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E13F22-E24F-9344-A1A3-90F84BC02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5DA110-3176-8C42-A9BC-96C406396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81C3F-14B9-604D-8EA0-159477D9A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6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659B-5468-634F-9F5E-144AA0FF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D8E45B-0C1E-774A-A6F0-2FC2CE089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A6D07-FCF1-BA43-BC9A-6FA11BDA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2835C-D764-0442-A2E6-91C531BB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80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D5FF4-7818-B64E-8DE1-1A196A197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131374-AD73-0444-B988-CF258707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C11387-D30C-4745-BA9A-31250C39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7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D3756-D4DC-9647-A1FF-9DF21EF3D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38852-3EE1-CE43-9C4B-810DBE481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78510-0F53-9343-9AE6-821068449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60E42-87B2-7D46-A8B3-359440222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E3A6A-87EA-9E41-AF85-B8C73C550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3625E-0496-8F40-A3A9-A7F5C252C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3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EC69E-8F6A-044F-80EF-94CFB051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673114-57DF-0045-A768-D07AB83C0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BD9D6D-FFC1-1C48-B351-6280C4604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05E09-3E59-B240-9D4B-171685BA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370F4-5174-8B40-AC67-2E4E4A6A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56015-802C-1741-B647-EF74128C6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6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A2767-74C3-BD45-9949-D20521BC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C28AE-C68E-4C4B-B281-9C2BA6442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A0FAD-26A2-6546-8209-E57389A87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B5D18-614A-1A43-9057-E06F7A7EDE83}" type="datetimeFigureOut">
              <a:rPr lang="en-US" smtClean="0"/>
              <a:t>8/12/22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D62E4-038D-2C41-A4BF-694B77A77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95802-5FAD-1E4D-B6D6-D086257C4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42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0458CE-443A-364F-8789-74A005FD6D7A}"/>
              </a:ext>
            </a:extLst>
          </p:cNvPr>
          <p:cNvSpPr/>
          <p:nvPr/>
        </p:nvSpPr>
        <p:spPr>
          <a:xfrm>
            <a:off x="3253840" y="246413"/>
            <a:ext cx="4845133" cy="6365174"/>
          </a:xfrm>
          <a:prstGeom prst="rect">
            <a:avLst/>
          </a:prstGeom>
          <a:solidFill>
            <a:srgbClr val="9E01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9FD88-F75A-D240-BA5C-1270777F9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544" y="1556526"/>
            <a:ext cx="4275720" cy="4275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50C318-3B3F-EE4F-B7F4-549BD1731ECF}"/>
              </a:ext>
            </a:extLst>
          </p:cNvPr>
          <p:cNvSpPr txBox="1"/>
          <p:nvPr/>
        </p:nvSpPr>
        <p:spPr>
          <a:xfrm>
            <a:off x="3538544" y="734810"/>
            <a:ext cx="4275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roduct Sans" panose="020B0403030502040203" pitchFamily="34" charset="0"/>
              </a:rPr>
              <a:t>Biological Modeling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  <a:latin typeface="Product Sans" panose="020B0403030502040203" pitchFamily="34" charset="0"/>
              </a:rPr>
              <a:t>A Short Tour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5F873-B37C-8247-81E9-F8460AB966B5}"/>
              </a:ext>
            </a:extLst>
          </p:cNvPr>
          <p:cNvSpPr txBox="1"/>
          <p:nvPr/>
        </p:nvSpPr>
        <p:spPr>
          <a:xfrm>
            <a:off x="4833104" y="6021861"/>
            <a:ext cx="308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Product Sans" panose="020B0403030502040203" pitchFamily="34" charset="0"/>
              </a:rPr>
              <a:t>Phillip </a:t>
            </a:r>
            <a:r>
              <a:rPr lang="en-US" sz="2000" dirty="0" err="1">
                <a:solidFill>
                  <a:schemeClr val="bg1"/>
                </a:solidFill>
                <a:latin typeface="Product Sans" panose="020B0403030502040203" pitchFamily="34" charset="0"/>
              </a:rPr>
              <a:t>Compeau</a:t>
            </a:r>
            <a:endParaRPr lang="en-US" sz="200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301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80555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284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511647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1,1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9572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.8, .9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105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D05409-3445-F641-B268-1BF0BCC23F34}"/>
              </a:ext>
            </a:extLst>
          </p:cNvPr>
          <p:cNvSpPr/>
          <p:nvPr/>
        </p:nvSpPr>
        <p:spPr>
          <a:xfrm>
            <a:off x="3992180" y="5272643"/>
            <a:ext cx="2701930" cy="629392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7D24FB-D92A-6541-B2D0-46CD46669A41}"/>
              </a:ext>
            </a:extLst>
          </p:cNvPr>
          <p:cNvSpPr txBox="1"/>
          <p:nvPr/>
        </p:nvSpPr>
        <p:spPr>
          <a:xfrm>
            <a:off x="4670705" y="5355771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Gene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4EAEC175-7FC3-5C45-9322-3671A51B575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94110" y="5587339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cxnSp>
        <p:nvCxnSpPr>
          <p:cNvPr id="13" name="Straight Arrow Connector 30">
            <a:extLst>
              <a:ext uri="{FF2B5EF4-FFF2-40B4-BE49-F238E27FC236}">
                <a16:creationId xmlns:a16="http://schemas.microsoft.com/office/drawing/2014/main" id="{3D5A39AC-6BE0-2545-AB17-92607512223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04784" y="5615047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E1E828-28A4-A044-8A24-7EE18DAFFDA9}"/>
              </a:ext>
            </a:extLst>
          </p:cNvPr>
          <p:cNvSpPr txBox="1"/>
          <p:nvPr/>
        </p:nvSpPr>
        <p:spPr>
          <a:xfrm>
            <a:off x="8148196" y="5671204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DNA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4526F3-F3B1-7944-9953-37829EA6DE7D}"/>
              </a:ext>
            </a:extLst>
          </p:cNvPr>
          <p:cNvSpPr txBox="1"/>
          <p:nvPr/>
        </p:nvSpPr>
        <p:spPr>
          <a:xfrm>
            <a:off x="7693598" y="3666518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Transcription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4651A3-E77C-D74A-8FCB-E8134A91CCE4}"/>
              </a:ext>
            </a:extLst>
          </p:cNvPr>
          <p:cNvSpPr txBox="1"/>
          <p:nvPr/>
        </p:nvSpPr>
        <p:spPr>
          <a:xfrm>
            <a:off x="4335077" y="927772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Translation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31B7EC-6919-BE40-B07D-9AE7B64208C0}"/>
              </a:ext>
            </a:extLst>
          </p:cNvPr>
          <p:cNvSpPr txBox="1"/>
          <p:nvPr/>
        </p:nvSpPr>
        <p:spPr>
          <a:xfrm>
            <a:off x="617518" y="3759541"/>
            <a:ext cx="2422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(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Auto</a:t>
            </a: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)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r</a:t>
            </a:r>
            <a:r>
              <a:rPr lang="en-US" sz="2400" i="1" dirty="0" err="1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egulation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AAD20E-FD65-B443-B97B-116E6D77122C}"/>
              </a:ext>
            </a:extLst>
          </p:cNvPr>
          <p:cNvSpPr txBox="1"/>
          <p:nvPr/>
        </p:nvSpPr>
        <p:spPr>
          <a:xfrm>
            <a:off x="6481841" y="2607295"/>
            <a:ext cx="2016137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mRNA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FA0379-87C3-AB43-9938-D5261B650AE0}"/>
              </a:ext>
            </a:extLst>
          </p:cNvPr>
          <p:cNvSpPr txBox="1"/>
          <p:nvPr/>
        </p:nvSpPr>
        <p:spPr>
          <a:xfrm>
            <a:off x="2186793" y="2607295"/>
            <a:ext cx="2016137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Protein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1C3B08F5-84DE-B04B-8476-1EDE2C0C5096}"/>
              </a:ext>
            </a:extLst>
          </p:cNvPr>
          <p:cNvSpPr/>
          <p:nvPr/>
        </p:nvSpPr>
        <p:spPr>
          <a:xfrm rot="5400000" flipH="1">
            <a:off x="3107627" y="1316063"/>
            <a:ext cx="4471035" cy="4700902"/>
          </a:xfrm>
          <a:prstGeom prst="arc">
            <a:avLst>
              <a:gd name="adj1" fmla="val 13568773"/>
              <a:gd name="adj2" fmla="val 16980502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C30BD62A-448D-934D-BED8-165617B29056}"/>
              </a:ext>
            </a:extLst>
          </p:cNvPr>
          <p:cNvSpPr/>
          <p:nvPr/>
        </p:nvSpPr>
        <p:spPr>
          <a:xfrm rot="5400000" flipH="1">
            <a:off x="3106110" y="1298251"/>
            <a:ext cx="4471035" cy="4700902"/>
          </a:xfrm>
          <a:prstGeom prst="arc">
            <a:avLst>
              <a:gd name="adj1" fmla="val 18121241"/>
              <a:gd name="adj2" fmla="val 359245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6F092633-5DE9-C44D-8BF9-DC2AF347403E}"/>
              </a:ext>
            </a:extLst>
          </p:cNvPr>
          <p:cNvSpPr/>
          <p:nvPr/>
        </p:nvSpPr>
        <p:spPr>
          <a:xfrm rot="5400000" flipH="1">
            <a:off x="3106109" y="1298251"/>
            <a:ext cx="4471035" cy="4700902"/>
          </a:xfrm>
          <a:prstGeom prst="arc">
            <a:avLst>
              <a:gd name="adj1" fmla="val 4702955"/>
              <a:gd name="adj2" fmla="val 8031926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39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4">
            <a:extLst>
              <a:ext uri="{FF2B5EF4-FFF2-40B4-BE49-F238E27FC236}">
                <a16:creationId xmlns:a16="http://schemas.microsoft.com/office/drawing/2014/main" id="{FD2F2A07-C9B9-8E48-962D-F703F55F66F9}"/>
              </a:ext>
            </a:extLst>
          </p:cNvPr>
          <p:cNvSpPr>
            <a:spLocks noChangeAspect="1"/>
          </p:cNvSpPr>
          <p:nvPr/>
        </p:nvSpPr>
        <p:spPr bwMode="auto">
          <a:xfrm>
            <a:off x="2248984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5" name="Straight Arrow Connector 30">
            <a:extLst>
              <a:ext uri="{FF2B5EF4-FFF2-40B4-BE49-F238E27FC236}">
                <a16:creationId xmlns:a16="http://schemas.microsoft.com/office/drawing/2014/main" id="{1BCDC0D6-06C4-074B-9EBC-246B1DFC00B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25094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6" name="Oval 14">
            <a:extLst>
              <a:ext uri="{FF2B5EF4-FFF2-40B4-BE49-F238E27FC236}">
                <a16:creationId xmlns:a16="http://schemas.microsoft.com/office/drawing/2014/main" id="{BD7AC45D-059A-F043-B663-9618918E1CF0}"/>
              </a:ext>
            </a:extLst>
          </p:cNvPr>
          <p:cNvSpPr>
            <a:spLocks noChangeAspect="1"/>
          </p:cNvSpPr>
          <p:nvPr/>
        </p:nvSpPr>
        <p:spPr bwMode="auto">
          <a:xfrm>
            <a:off x="3607519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0" name="Oval 14">
            <a:extLst>
              <a:ext uri="{FF2B5EF4-FFF2-40B4-BE49-F238E27FC236}">
                <a16:creationId xmlns:a16="http://schemas.microsoft.com/office/drawing/2014/main" id="{242E742B-F30D-8F48-AC63-671258DAD5C4}"/>
              </a:ext>
            </a:extLst>
          </p:cNvPr>
          <p:cNvSpPr>
            <a:spLocks noChangeAspect="1"/>
          </p:cNvSpPr>
          <p:nvPr/>
        </p:nvSpPr>
        <p:spPr bwMode="auto">
          <a:xfrm>
            <a:off x="4853638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BAAD88A7-208E-B444-B686-72324328DF9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329748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2" name="Oval 14">
            <a:extLst>
              <a:ext uri="{FF2B5EF4-FFF2-40B4-BE49-F238E27FC236}">
                <a16:creationId xmlns:a16="http://schemas.microsoft.com/office/drawing/2014/main" id="{25C19BFF-1A80-7B4F-AFCF-4F6DDC633831}"/>
              </a:ext>
            </a:extLst>
          </p:cNvPr>
          <p:cNvSpPr>
            <a:spLocks noChangeAspect="1"/>
          </p:cNvSpPr>
          <p:nvPr/>
        </p:nvSpPr>
        <p:spPr bwMode="auto">
          <a:xfrm>
            <a:off x="6212173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AC8DC1D2-6463-994E-9086-A20D34CC7E3E}"/>
              </a:ext>
            </a:extLst>
          </p:cNvPr>
          <p:cNvSpPr/>
          <p:nvPr/>
        </p:nvSpPr>
        <p:spPr>
          <a:xfrm>
            <a:off x="6511228" y="2079210"/>
            <a:ext cx="365764" cy="861190"/>
          </a:xfrm>
          <a:prstGeom prst="arc">
            <a:avLst>
              <a:gd name="adj1" fmla="val 13883411"/>
              <a:gd name="adj2" fmla="val 8076317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604BE8-3D9F-D242-A5FD-5DE6CF96EBF6}"/>
              </a:ext>
            </a:extLst>
          </p:cNvPr>
          <p:cNvSpPr txBox="1"/>
          <p:nvPr/>
        </p:nvSpPr>
        <p:spPr>
          <a:xfrm>
            <a:off x="2431866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Cell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090D4D-647C-7F41-97E9-1D314F874248}"/>
              </a:ext>
            </a:extLst>
          </p:cNvPr>
          <p:cNvSpPr txBox="1"/>
          <p:nvPr/>
        </p:nvSpPr>
        <p:spPr>
          <a:xfrm>
            <a:off x="5050175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Cell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79B310-A706-FF44-B9DE-FDE099F096C1}"/>
              </a:ext>
            </a:extLst>
          </p:cNvPr>
          <p:cNvSpPr txBox="1"/>
          <p:nvPr/>
        </p:nvSpPr>
        <p:spPr>
          <a:xfrm>
            <a:off x="5507568" y="244439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0437EF-9862-A144-9706-EF2022737E5C}"/>
              </a:ext>
            </a:extLst>
          </p:cNvPr>
          <p:cNvSpPr txBox="1"/>
          <p:nvPr/>
        </p:nvSpPr>
        <p:spPr>
          <a:xfrm>
            <a:off x="6875799" y="227955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04C475-F969-284E-B8B1-94DC83415E9F}"/>
              </a:ext>
            </a:extLst>
          </p:cNvPr>
          <p:cNvSpPr txBox="1"/>
          <p:nvPr/>
        </p:nvSpPr>
        <p:spPr>
          <a:xfrm>
            <a:off x="2902914" y="244439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124477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14">
            <a:extLst>
              <a:ext uri="{FF2B5EF4-FFF2-40B4-BE49-F238E27FC236}">
                <a16:creationId xmlns:a16="http://schemas.microsoft.com/office/drawing/2014/main" id="{01B38E0F-C819-FA4F-A6E9-9E3D6038225C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23" name="Straight Arrow Connector 30">
            <a:extLst>
              <a:ext uri="{FF2B5EF4-FFF2-40B4-BE49-F238E27FC236}">
                <a16:creationId xmlns:a16="http://schemas.microsoft.com/office/drawing/2014/main" id="{AD9DAED9-5927-3848-97AA-2BBD25A249B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4" name="Oval 14">
            <a:extLst>
              <a:ext uri="{FF2B5EF4-FFF2-40B4-BE49-F238E27FC236}">
                <a16:creationId xmlns:a16="http://schemas.microsoft.com/office/drawing/2014/main" id="{8F59C1AE-1A93-CE4E-AEBB-55E60AD6BB27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25" name="Oval 14">
            <a:extLst>
              <a:ext uri="{FF2B5EF4-FFF2-40B4-BE49-F238E27FC236}">
                <a16:creationId xmlns:a16="http://schemas.microsoft.com/office/drawing/2014/main" id="{2450309B-4D9A-4A40-8B07-F8351A92A08B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26" name="Straight Arrow Connector 30">
            <a:extLst>
              <a:ext uri="{FF2B5EF4-FFF2-40B4-BE49-F238E27FC236}">
                <a16:creationId xmlns:a16="http://schemas.microsoft.com/office/drawing/2014/main" id="{A9355787-AD04-4F40-A3F1-A59F1E6598F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A19F9443-639F-E74B-A207-76C9E88F84CA}"/>
              </a:ext>
            </a:extLst>
          </p:cNvPr>
          <p:cNvSpPr/>
          <p:nvPr/>
        </p:nvSpPr>
        <p:spPr>
          <a:xfrm>
            <a:off x="4545993" y="1412525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88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14" name="Straight Arrow Connector 30">
            <a:extLst>
              <a:ext uri="{FF2B5EF4-FFF2-40B4-BE49-F238E27FC236}">
                <a16:creationId xmlns:a16="http://schemas.microsoft.com/office/drawing/2014/main" id="{22D95DCF-1B3F-7B4C-B6F7-F9CBC61BB1D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12A8DE82-2C27-9748-8797-5EDD1430B962}"/>
              </a:ext>
            </a:extLst>
          </p:cNvPr>
          <p:cNvSpPr/>
          <p:nvPr/>
        </p:nvSpPr>
        <p:spPr>
          <a:xfrm>
            <a:off x="4545993" y="1412525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1A240-C91B-5A4C-BD45-E855705CB8DB}"/>
              </a:ext>
            </a:extLst>
          </p:cNvPr>
          <p:cNvSpPr txBox="1"/>
          <p:nvPr/>
        </p:nvSpPr>
        <p:spPr>
          <a:xfrm>
            <a:off x="6096000" y="981286"/>
            <a:ext cx="370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4FD98-0B3C-A842-A047-07E30FB993C9}"/>
              </a:ext>
            </a:extLst>
          </p:cNvPr>
          <p:cNvSpPr txBox="1"/>
          <p:nvPr/>
        </p:nvSpPr>
        <p:spPr>
          <a:xfrm>
            <a:off x="6801196" y="172860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3922417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5430542" y="3033651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8FDAD1F3-25A4-CB47-AD7B-972FFECEEB37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5051100" y="23611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cxnSp>
        <p:nvCxnSpPr>
          <p:cNvPr id="15" name="Straight Arrow Connector 30">
            <a:extLst>
              <a:ext uri="{FF2B5EF4-FFF2-40B4-BE49-F238E27FC236}">
                <a16:creationId xmlns:a16="http://schemas.microsoft.com/office/drawing/2014/main" id="{724F1B7A-A9B3-AD42-9669-D55F5B68448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718775" y="23784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A21052E-D837-8344-A1BD-33601AAA05EF}"/>
              </a:ext>
            </a:extLst>
          </p:cNvPr>
          <p:cNvSpPr txBox="1"/>
          <p:nvPr/>
        </p:nvSpPr>
        <p:spPr>
          <a:xfrm>
            <a:off x="5910338" y="249991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4F3DD9-AA3D-114A-A889-3FB8DCA475D2}"/>
              </a:ext>
            </a:extLst>
          </p:cNvPr>
          <p:cNvSpPr txBox="1"/>
          <p:nvPr/>
        </p:nvSpPr>
        <p:spPr>
          <a:xfrm>
            <a:off x="4872049" y="249991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1676049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13E218-613D-D343-925D-6DCB49FA5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783"/>
          <a:stretch/>
        </p:blipFill>
        <p:spPr>
          <a:xfrm>
            <a:off x="1997075" y="673100"/>
            <a:ext cx="4875214" cy="4920294"/>
          </a:xfrm>
          <a:prstGeom prst="snip2SameRect">
            <a:avLst>
              <a:gd name="adj1" fmla="val 7529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822445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5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3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800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71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4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7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2" y="2338910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609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0458CE-443A-364F-8789-74A005FD6D7A}"/>
              </a:ext>
            </a:extLst>
          </p:cNvPr>
          <p:cNvSpPr/>
          <p:nvPr/>
        </p:nvSpPr>
        <p:spPr>
          <a:xfrm>
            <a:off x="3117204" y="0"/>
            <a:ext cx="5486400" cy="8229600"/>
          </a:xfrm>
          <a:prstGeom prst="rect">
            <a:avLst/>
          </a:prstGeom>
          <a:solidFill>
            <a:srgbClr val="9E01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9FD88-F75A-D240-BA5C-1270777F9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04" y="1473072"/>
            <a:ext cx="5486400" cy="5486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50C318-3B3F-EE4F-B7F4-549BD1731ECF}"/>
              </a:ext>
            </a:extLst>
          </p:cNvPr>
          <p:cNvSpPr txBox="1"/>
          <p:nvPr/>
        </p:nvSpPr>
        <p:spPr>
          <a:xfrm>
            <a:off x="3436859" y="529516"/>
            <a:ext cx="48470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Product Sans" panose="020B0403030502040203" pitchFamily="34" charset="0"/>
              </a:rPr>
              <a:t>Biological Modeling</a:t>
            </a:r>
          </a:p>
          <a:p>
            <a:pPr algn="ctr"/>
            <a:r>
              <a:rPr lang="en-US" sz="3200" i="1" dirty="0">
                <a:solidFill>
                  <a:schemeClr val="bg1"/>
                </a:solidFill>
                <a:latin typeface="Product Sans" panose="020B0403030502040203" pitchFamily="34" charset="0"/>
              </a:rPr>
              <a:t>A Short Tour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5F873-B37C-8247-81E9-F8460AB966B5}"/>
              </a:ext>
            </a:extLst>
          </p:cNvPr>
          <p:cNvSpPr txBox="1"/>
          <p:nvPr/>
        </p:nvSpPr>
        <p:spPr>
          <a:xfrm>
            <a:off x="5355618" y="7671047"/>
            <a:ext cx="308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Product Sans" panose="020B0403030502040203" pitchFamily="34" charset="0"/>
              </a:rPr>
              <a:t>Phillip </a:t>
            </a:r>
            <a:r>
              <a:rPr lang="en-US" sz="2000" dirty="0" err="1">
                <a:solidFill>
                  <a:schemeClr val="bg1"/>
                </a:solidFill>
                <a:latin typeface="Product Sans" panose="020B0403030502040203" pitchFamily="34" charset="0"/>
              </a:rPr>
              <a:t>Compeau</a:t>
            </a:r>
            <a:endParaRPr lang="en-US" sz="200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1740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4AC730-C8EC-9C44-8203-2A3262A76693}"/>
              </a:ext>
            </a:extLst>
          </p:cNvPr>
          <p:cNvSpPr/>
          <p:nvPr/>
        </p:nvSpPr>
        <p:spPr>
          <a:xfrm>
            <a:off x="2824895" y="2859503"/>
            <a:ext cx="4021525" cy="21750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Pie 5">
            <a:extLst>
              <a:ext uri="{FF2B5EF4-FFF2-40B4-BE49-F238E27FC236}">
                <a16:creationId xmlns:a16="http://schemas.microsoft.com/office/drawing/2014/main" id="{6BA450D0-B510-3749-A37A-F236412062F6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064FF3C-F075-6542-BA71-2603C75E2EA4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E6ADDC-6ED0-AF4C-9F4D-BD3C8F23068A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B25BB2-3AC3-644A-8E39-6E266D082D1E}"/>
              </a:ext>
            </a:extLst>
          </p:cNvPr>
          <p:cNvSpPr/>
          <p:nvPr/>
        </p:nvSpPr>
        <p:spPr>
          <a:xfrm>
            <a:off x="4279455" y="2656333"/>
            <a:ext cx="170688" cy="107270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6F5C6306-7A87-7840-9CB7-3B7C570CA80D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DEC3D6-79BB-5347-9A94-2067D48F2D4A}"/>
              </a:ext>
            </a:extLst>
          </p:cNvPr>
          <p:cNvSpPr/>
          <p:nvPr/>
        </p:nvSpPr>
        <p:spPr>
          <a:xfrm>
            <a:off x="5789355" y="2975324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992B98F-4990-7A4E-A7FE-AD1CB0A15131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52B0247-7D95-4C4A-9622-4079F6C7B68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F54539-3A35-954D-A306-C2CC247A81FB}"/>
              </a:ext>
            </a:extLst>
          </p:cNvPr>
          <p:cNvSpPr txBox="1"/>
          <p:nvPr/>
        </p:nvSpPr>
        <p:spPr>
          <a:xfrm>
            <a:off x="3790992" y="2338910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486EC2-6429-E946-BCFC-C533AE2F69B1}"/>
              </a:ext>
            </a:extLst>
          </p:cNvPr>
          <p:cNvSpPr txBox="1"/>
          <p:nvPr/>
        </p:nvSpPr>
        <p:spPr>
          <a:xfrm>
            <a:off x="4125593" y="204525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226E6A-3A26-F545-876D-298CB5CAE65F}"/>
              </a:ext>
            </a:extLst>
          </p:cNvPr>
          <p:cNvSpPr txBox="1"/>
          <p:nvPr/>
        </p:nvSpPr>
        <p:spPr>
          <a:xfrm>
            <a:off x="4576351" y="148252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224C-FCE7-D445-A8CD-514A330B2796}"/>
              </a:ext>
            </a:extLst>
          </p:cNvPr>
          <p:cNvSpPr txBox="1"/>
          <p:nvPr/>
        </p:nvSpPr>
        <p:spPr>
          <a:xfrm>
            <a:off x="5693294" y="198916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030E76-7AA3-DA4A-9E88-39B50A0B9B5A}"/>
              </a:ext>
            </a:extLst>
          </p:cNvPr>
          <p:cNvSpPr txBox="1"/>
          <p:nvPr/>
        </p:nvSpPr>
        <p:spPr>
          <a:xfrm>
            <a:off x="5166365" y="107884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93D4EDA-5E6D-C045-9754-25DC17793FB6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13E301-1884-8A4E-ACD3-AF6903D343FF}"/>
              </a:ext>
            </a:extLst>
          </p:cNvPr>
          <p:cNvSpPr txBox="1"/>
          <p:nvPr/>
        </p:nvSpPr>
        <p:spPr>
          <a:xfrm>
            <a:off x="3185663" y="191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482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51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7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5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2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2" y="2884744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4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20001" y="31626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2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2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2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5" y="4732785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6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8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9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21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90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48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3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2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5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7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1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50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3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3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5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6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8" y="3686781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61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2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61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5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61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3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2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6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2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2" y="2669742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9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80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416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9" y="2675916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8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3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91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7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6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9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901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2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2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4" y="3655404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7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31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8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7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81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7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9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8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2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8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8" y="2638365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5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3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6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5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51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7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2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90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8827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2CDEBC-B87A-F343-A71C-FC01520F4BA8}"/>
              </a:ext>
            </a:extLst>
          </p:cNvPr>
          <p:cNvGrpSpPr/>
          <p:nvPr/>
        </p:nvGrpSpPr>
        <p:grpSpPr>
          <a:xfrm>
            <a:off x="3045441" y="899727"/>
            <a:ext cx="3931920" cy="4020637"/>
            <a:chOff x="3006266" y="950812"/>
            <a:chExt cx="3931920" cy="402063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592DB1E-47BC-434C-8597-2C07A334AA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06266" y="950812"/>
              <a:ext cx="3931920" cy="393192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0987F3F-BAD0-F24C-BD5C-0ADB2D486C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47536" y="970606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0EE766E-85A4-6249-B27F-8E14EA7E70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46138" y="469712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0D959D7-DB01-D14D-B452-D83F638FAF6F}"/>
              </a:ext>
            </a:extLst>
          </p:cNvPr>
          <p:cNvGrpSpPr/>
          <p:nvPr/>
        </p:nvGrpSpPr>
        <p:grpSpPr>
          <a:xfrm>
            <a:off x="870319" y="-1231039"/>
            <a:ext cx="8282165" cy="8282165"/>
            <a:chOff x="870319" y="-1231039"/>
            <a:chExt cx="8282165" cy="8282165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8A03F3-639E-BC42-A806-21EE3C46C7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0319" y="-1231039"/>
              <a:ext cx="8282165" cy="828216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603262-8319-DC4A-873F-ABFF8C3604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20828" y="5879023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266D2E8-52A7-8149-9E68-D0C2FBE3F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28687" y="547575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9F38D7B-E81D-1D40-9D63-6962795959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03007" y="-24542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2C8F875-17E2-CE48-8CA2-1CBA81ADD3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53140" y="49296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21ABE85-9012-6A4E-93F5-FB20D1716CFB}"/>
              </a:ext>
            </a:extLst>
          </p:cNvPr>
          <p:cNvSpPr txBox="1"/>
          <p:nvPr/>
        </p:nvSpPr>
        <p:spPr>
          <a:xfrm>
            <a:off x="5154657" y="316776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A10982-5FF3-2542-96DC-3146A4BCEF1E}"/>
              </a:ext>
            </a:extLst>
          </p:cNvPr>
          <p:cNvSpPr txBox="1"/>
          <p:nvPr/>
        </p:nvSpPr>
        <p:spPr>
          <a:xfrm>
            <a:off x="5264974" y="270952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ABD6A1-1C63-1345-9307-C049F58F2F93}"/>
              </a:ext>
            </a:extLst>
          </p:cNvPr>
          <p:cNvSpPr txBox="1"/>
          <p:nvPr/>
        </p:nvSpPr>
        <p:spPr>
          <a:xfrm>
            <a:off x="4927324" y="237973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C71AE4-0F11-E145-9753-BA8DE5ADCABB}"/>
              </a:ext>
            </a:extLst>
          </p:cNvPr>
          <p:cNvSpPr txBox="1"/>
          <p:nvPr/>
        </p:nvSpPr>
        <p:spPr>
          <a:xfrm>
            <a:off x="4915973" y="191479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47AF2A-BC38-A34D-AE65-9895FC59F519}"/>
              </a:ext>
            </a:extLst>
          </p:cNvPr>
          <p:cNvSpPr txBox="1"/>
          <p:nvPr/>
        </p:nvSpPr>
        <p:spPr>
          <a:xfrm>
            <a:off x="4467596" y="249956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D41F7E-59A7-B645-BBC7-A95DBE780E66}"/>
              </a:ext>
            </a:extLst>
          </p:cNvPr>
          <p:cNvSpPr txBox="1"/>
          <p:nvPr/>
        </p:nvSpPr>
        <p:spPr>
          <a:xfrm>
            <a:off x="4357800" y="29511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5401822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C592DB1E-47BC-434C-8597-2C07A334AA38}"/>
              </a:ext>
            </a:extLst>
          </p:cNvPr>
          <p:cNvSpPr>
            <a:spLocks noChangeAspect="1"/>
          </p:cNvSpPr>
          <p:nvPr/>
        </p:nvSpPr>
        <p:spPr>
          <a:xfrm>
            <a:off x="3045441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987F3F-BAD0-F24C-BD5C-0ADB2D486CDE}"/>
              </a:ext>
            </a:extLst>
          </p:cNvPr>
          <p:cNvSpPr>
            <a:spLocks noChangeAspect="1"/>
          </p:cNvSpPr>
          <p:nvPr/>
        </p:nvSpPr>
        <p:spPr>
          <a:xfrm>
            <a:off x="3319760" y="1521216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0EE766E-85A4-6249-B27F-8E14EA7E709B}"/>
              </a:ext>
            </a:extLst>
          </p:cNvPr>
          <p:cNvSpPr>
            <a:spLocks noChangeAspect="1"/>
          </p:cNvSpPr>
          <p:nvPr/>
        </p:nvSpPr>
        <p:spPr>
          <a:xfrm>
            <a:off x="3999855" y="445394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8A03F3-639E-BC42-A806-21EE3C46C70A}"/>
              </a:ext>
            </a:extLst>
          </p:cNvPr>
          <p:cNvSpPr>
            <a:spLocks noChangeAspect="1"/>
          </p:cNvSpPr>
          <p:nvPr/>
        </p:nvSpPr>
        <p:spPr>
          <a:xfrm>
            <a:off x="870319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B603262-8319-DC4A-873F-ABFF8C3604F7}"/>
              </a:ext>
            </a:extLst>
          </p:cNvPr>
          <p:cNvSpPr>
            <a:spLocks noChangeAspect="1"/>
          </p:cNvSpPr>
          <p:nvPr/>
        </p:nvSpPr>
        <p:spPr>
          <a:xfrm>
            <a:off x="1050794" y="438466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266D2E8-52A7-8149-9E68-D0C2FBE3F14F}"/>
              </a:ext>
            </a:extLst>
          </p:cNvPr>
          <p:cNvSpPr>
            <a:spLocks noChangeAspect="1"/>
          </p:cNvSpPr>
          <p:nvPr/>
        </p:nvSpPr>
        <p:spPr>
          <a:xfrm>
            <a:off x="1567674" y="530966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9F38D7B-E81D-1D40-9D63-6962795959D8}"/>
              </a:ext>
            </a:extLst>
          </p:cNvPr>
          <p:cNvSpPr>
            <a:spLocks noChangeAspect="1"/>
          </p:cNvSpPr>
          <p:nvPr/>
        </p:nvSpPr>
        <p:spPr>
          <a:xfrm>
            <a:off x="1683356" y="153371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2C8F875-17E2-CE48-8CA2-1CBA81ADD3D0}"/>
              </a:ext>
            </a:extLst>
          </p:cNvPr>
          <p:cNvSpPr>
            <a:spLocks noChangeAspect="1"/>
          </p:cNvSpPr>
          <p:nvPr/>
        </p:nvSpPr>
        <p:spPr>
          <a:xfrm>
            <a:off x="870318" y="1607704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FAE4241-2BC9-5442-9455-200F116AB19E}"/>
              </a:ext>
            </a:extLst>
          </p:cNvPr>
          <p:cNvSpPr txBox="1"/>
          <p:nvPr/>
        </p:nvSpPr>
        <p:spPr>
          <a:xfrm>
            <a:off x="5154657" y="316776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5CA0AA-5B00-304D-947A-92F650967C6C}"/>
              </a:ext>
            </a:extLst>
          </p:cNvPr>
          <p:cNvSpPr txBox="1"/>
          <p:nvPr/>
        </p:nvSpPr>
        <p:spPr>
          <a:xfrm>
            <a:off x="5264974" y="270952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3FF1AFB-F9D4-7044-94FD-C0119EFE6ACD}"/>
              </a:ext>
            </a:extLst>
          </p:cNvPr>
          <p:cNvSpPr txBox="1"/>
          <p:nvPr/>
        </p:nvSpPr>
        <p:spPr>
          <a:xfrm>
            <a:off x="4927324" y="237973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8A4F23-A11D-484D-82CA-793244667DB0}"/>
              </a:ext>
            </a:extLst>
          </p:cNvPr>
          <p:cNvSpPr txBox="1"/>
          <p:nvPr/>
        </p:nvSpPr>
        <p:spPr>
          <a:xfrm>
            <a:off x="4915973" y="191479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9297E6-96C9-3F44-B7B0-55F6AE01BD55}"/>
              </a:ext>
            </a:extLst>
          </p:cNvPr>
          <p:cNvSpPr txBox="1"/>
          <p:nvPr/>
        </p:nvSpPr>
        <p:spPr>
          <a:xfrm>
            <a:off x="4467596" y="249956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4F9E760-CF10-F043-A885-335B610CA7CD}"/>
              </a:ext>
            </a:extLst>
          </p:cNvPr>
          <p:cNvSpPr txBox="1"/>
          <p:nvPr/>
        </p:nvSpPr>
        <p:spPr>
          <a:xfrm>
            <a:off x="4357800" y="29511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A09CC77-43A1-8548-9F0D-F2C9B809E2A3}"/>
              </a:ext>
            </a:extLst>
          </p:cNvPr>
          <p:cNvSpPr>
            <a:spLocks noChangeAspect="1"/>
          </p:cNvSpPr>
          <p:nvPr/>
        </p:nvSpPr>
        <p:spPr>
          <a:xfrm rot="16200000">
            <a:off x="14557559" y="244864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691F8EC-1739-A14B-8FE4-6712CEB720EE}"/>
              </a:ext>
            </a:extLst>
          </p:cNvPr>
          <p:cNvSpPr>
            <a:spLocks noChangeAspect="1"/>
          </p:cNvSpPr>
          <p:nvPr/>
        </p:nvSpPr>
        <p:spPr>
          <a:xfrm rot="16200000">
            <a:off x="15352960" y="2107939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8B98C73-DB63-D84E-A2BA-29FAC06C0970}"/>
              </a:ext>
            </a:extLst>
          </p:cNvPr>
          <p:cNvSpPr>
            <a:spLocks noChangeAspect="1"/>
          </p:cNvSpPr>
          <p:nvPr/>
        </p:nvSpPr>
        <p:spPr>
          <a:xfrm rot="16200000">
            <a:off x="15163199" y="2909137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25840C4-CED9-6248-B30C-85DBEAF290D0}"/>
              </a:ext>
            </a:extLst>
          </p:cNvPr>
          <p:cNvSpPr>
            <a:spLocks noChangeAspect="1"/>
          </p:cNvSpPr>
          <p:nvPr/>
        </p:nvSpPr>
        <p:spPr>
          <a:xfrm rot="16200000">
            <a:off x="15029108" y="24511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C15DB35F-DBF2-5041-A7C5-36A6EC48D9B3}"/>
              </a:ext>
            </a:extLst>
          </p:cNvPr>
          <p:cNvSpPr>
            <a:spLocks noChangeAspect="1"/>
          </p:cNvSpPr>
          <p:nvPr/>
        </p:nvSpPr>
        <p:spPr>
          <a:xfrm rot="16200000">
            <a:off x="15623161" y="300401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542FB32-46AB-3544-821A-8A6223FF825F}"/>
              </a:ext>
            </a:extLst>
          </p:cNvPr>
          <p:cNvSpPr>
            <a:spLocks noChangeAspect="1"/>
          </p:cNvSpPr>
          <p:nvPr/>
        </p:nvSpPr>
        <p:spPr>
          <a:xfrm rot="16200000">
            <a:off x="15816094" y="22225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12DFF1C-2ED3-964C-985A-BF53265D0B35}"/>
              </a:ext>
            </a:extLst>
          </p:cNvPr>
          <p:cNvSpPr>
            <a:spLocks noChangeAspect="1"/>
          </p:cNvSpPr>
          <p:nvPr/>
        </p:nvSpPr>
        <p:spPr>
          <a:xfrm rot="16200000">
            <a:off x="14800508" y="204834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7356EA5-E1FB-5340-A177-77A67D64F3FE}"/>
              </a:ext>
            </a:extLst>
          </p:cNvPr>
          <p:cNvSpPr>
            <a:spLocks noChangeAspect="1"/>
          </p:cNvSpPr>
          <p:nvPr/>
        </p:nvSpPr>
        <p:spPr>
          <a:xfrm rot="16200000">
            <a:off x="14690910" y="2908321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3356803-D5AB-834B-9EB9-0C4D6149A770}"/>
              </a:ext>
            </a:extLst>
          </p:cNvPr>
          <p:cNvSpPr>
            <a:spLocks noChangeAspect="1"/>
          </p:cNvSpPr>
          <p:nvPr/>
        </p:nvSpPr>
        <p:spPr>
          <a:xfrm rot="16200000">
            <a:off x="15486308" y="2564456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C1B49EB-90BD-BA4B-B47C-F35DF2C7864F}"/>
              </a:ext>
            </a:extLst>
          </p:cNvPr>
          <p:cNvSpPr>
            <a:spLocks noChangeAspect="1"/>
          </p:cNvSpPr>
          <p:nvPr/>
        </p:nvSpPr>
        <p:spPr>
          <a:xfrm rot="16200000">
            <a:off x="15370849" y="338754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63ACC02-C82E-674B-9ECD-3FAEBE979D39}"/>
              </a:ext>
            </a:extLst>
          </p:cNvPr>
          <p:cNvSpPr>
            <a:spLocks noChangeAspect="1"/>
          </p:cNvSpPr>
          <p:nvPr/>
        </p:nvSpPr>
        <p:spPr>
          <a:xfrm rot="16200000">
            <a:off x="15938063" y="265528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2294718-2261-EE4B-90F8-2024CCE9E392}"/>
              </a:ext>
            </a:extLst>
          </p:cNvPr>
          <p:cNvSpPr>
            <a:spLocks noChangeAspect="1"/>
          </p:cNvSpPr>
          <p:nvPr/>
        </p:nvSpPr>
        <p:spPr>
          <a:xfrm rot="16200000">
            <a:off x="14918444" y="3312654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9C2D7EB-DD88-9643-96EC-A3E420E9B52E}"/>
              </a:ext>
            </a:extLst>
          </p:cNvPr>
          <p:cNvSpPr>
            <a:spLocks noChangeAspect="1"/>
          </p:cNvSpPr>
          <p:nvPr/>
        </p:nvSpPr>
        <p:spPr>
          <a:xfrm>
            <a:off x="13496803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90327A6-B1C2-814C-B74E-EFC7DA7F5EF7}"/>
              </a:ext>
            </a:extLst>
          </p:cNvPr>
          <p:cNvSpPr>
            <a:spLocks noChangeAspect="1"/>
          </p:cNvSpPr>
          <p:nvPr/>
        </p:nvSpPr>
        <p:spPr>
          <a:xfrm>
            <a:off x="13397033" y="230742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E346393-BF58-8449-839F-B68607027B9D}"/>
              </a:ext>
            </a:extLst>
          </p:cNvPr>
          <p:cNvSpPr>
            <a:spLocks noChangeAspect="1"/>
          </p:cNvSpPr>
          <p:nvPr/>
        </p:nvSpPr>
        <p:spPr>
          <a:xfrm>
            <a:off x="13553199" y="350569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9530656-BDA9-8A49-98C6-2B2A0A50EE5B}"/>
              </a:ext>
            </a:extLst>
          </p:cNvPr>
          <p:cNvSpPr>
            <a:spLocks noChangeAspect="1"/>
          </p:cNvSpPr>
          <p:nvPr/>
        </p:nvSpPr>
        <p:spPr>
          <a:xfrm>
            <a:off x="11321681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80AF582-9F57-F44D-8A0C-04F6B2AABD70}"/>
              </a:ext>
            </a:extLst>
          </p:cNvPr>
          <p:cNvSpPr>
            <a:spLocks noChangeAspect="1"/>
          </p:cNvSpPr>
          <p:nvPr/>
        </p:nvSpPr>
        <p:spPr>
          <a:xfrm>
            <a:off x="11289562" y="3615373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5124BA39-F473-D441-9F86-AB1F603AE80E}"/>
              </a:ext>
            </a:extLst>
          </p:cNvPr>
          <p:cNvSpPr>
            <a:spLocks noChangeAspect="1"/>
          </p:cNvSpPr>
          <p:nvPr/>
        </p:nvSpPr>
        <p:spPr>
          <a:xfrm>
            <a:off x="11739834" y="481693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C800520-E61E-D849-80C3-44FAD291F500}"/>
              </a:ext>
            </a:extLst>
          </p:cNvPr>
          <p:cNvSpPr>
            <a:spLocks noChangeAspect="1"/>
          </p:cNvSpPr>
          <p:nvPr/>
        </p:nvSpPr>
        <p:spPr>
          <a:xfrm>
            <a:off x="11639316" y="862195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360DA6C-4C74-DC45-981D-0AA762270482}"/>
              </a:ext>
            </a:extLst>
          </p:cNvPr>
          <p:cNvSpPr>
            <a:spLocks noChangeAspect="1"/>
          </p:cNvSpPr>
          <p:nvPr/>
        </p:nvSpPr>
        <p:spPr>
          <a:xfrm>
            <a:off x="11227836" y="218652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A88A360-5038-B445-961F-66BA696E9918}"/>
              </a:ext>
            </a:extLst>
          </p:cNvPr>
          <p:cNvSpPr txBox="1"/>
          <p:nvPr/>
        </p:nvSpPr>
        <p:spPr>
          <a:xfrm>
            <a:off x="14569860" y="2354579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5651D55-1772-8247-97FE-2869224827BB}"/>
              </a:ext>
            </a:extLst>
          </p:cNvPr>
          <p:cNvSpPr txBox="1"/>
          <p:nvPr/>
        </p:nvSpPr>
        <p:spPr>
          <a:xfrm>
            <a:off x="15053176" y="2360047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B2004C4-2EBC-084B-A3E0-7B94BA2687C0}"/>
              </a:ext>
            </a:extLst>
          </p:cNvPr>
          <p:cNvSpPr txBox="1"/>
          <p:nvPr/>
        </p:nvSpPr>
        <p:spPr>
          <a:xfrm>
            <a:off x="15377991" y="202022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B89489-56A2-3143-B5A3-0FA8798B5066}"/>
              </a:ext>
            </a:extLst>
          </p:cNvPr>
          <p:cNvSpPr txBox="1"/>
          <p:nvPr/>
        </p:nvSpPr>
        <p:spPr>
          <a:xfrm>
            <a:off x="15835191" y="2137825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CDEACB1-571B-BF43-9278-A118AC08B524}"/>
              </a:ext>
            </a:extLst>
          </p:cNvPr>
          <p:cNvSpPr txBox="1"/>
          <p:nvPr/>
        </p:nvSpPr>
        <p:spPr>
          <a:xfrm>
            <a:off x="15639022" y="291093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E783E1-71B3-A240-91DA-B79EC597DF89}"/>
              </a:ext>
            </a:extLst>
          </p:cNvPr>
          <p:cNvSpPr txBox="1"/>
          <p:nvPr/>
        </p:nvSpPr>
        <p:spPr>
          <a:xfrm>
            <a:off x="15391799" y="329776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4FD2D0B-3FEA-2849-919B-4FE1C0E9CB87}"/>
              </a:ext>
            </a:extLst>
          </p:cNvPr>
          <p:cNvCxnSpPr>
            <a:cxnSpLocks/>
          </p:cNvCxnSpPr>
          <p:nvPr/>
        </p:nvCxnSpPr>
        <p:spPr>
          <a:xfrm flipH="1">
            <a:off x="9474216" y="3015192"/>
            <a:ext cx="146304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56549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A2B0C5-8114-4A40-B243-8A8A8908D1AB}"/>
              </a:ext>
            </a:extLst>
          </p:cNvPr>
          <p:cNvSpPr/>
          <p:nvPr/>
        </p:nvSpPr>
        <p:spPr>
          <a:xfrm>
            <a:off x="3129657" y="3330536"/>
            <a:ext cx="3380037" cy="629392"/>
          </a:xfrm>
          <a:prstGeom prst="rect">
            <a:avLst/>
          </a:prstGeom>
          <a:solidFill>
            <a:srgbClr val="F14124">
              <a:alpha val="74118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C9CB0D-3445-5546-B091-5902259FB1ED}"/>
              </a:ext>
            </a:extLst>
          </p:cNvPr>
          <p:cNvSpPr/>
          <p:nvPr/>
        </p:nvSpPr>
        <p:spPr>
          <a:xfrm>
            <a:off x="6596190" y="3330536"/>
            <a:ext cx="5201370" cy="629392"/>
          </a:xfrm>
          <a:prstGeom prst="rect">
            <a:avLst/>
          </a:prstGeom>
          <a:solidFill>
            <a:srgbClr val="F14124">
              <a:alpha val="89804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72C4F9-3991-8A4B-9A0F-60F908F5A1A6}"/>
              </a:ext>
            </a:extLst>
          </p:cNvPr>
          <p:cNvSpPr/>
          <p:nvPr/>
        </p:nvSpPr>
        <p:spPr>
          <a:xfrm>
            <a:off x="297128" y="3330536"/>
            <a:ext cx="2737869" cy="629392"/>
          </a:xfrm>
          <a:prstGeom prst="rect">
            <a:avLst/>
          </a:prstGeom>
          <a:solidFill>
            <a:srgbClr val="F14124">
              <a:alpha val="50980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FED0E0-E793-C146-A2DC-578E9B4BC6BE}"/>
              </a:ext>
            </a:extLst>
          </p:cNvPr>
          <p:cNvSpPr txBox="1"/>
          <p:nvPr/>
        </p:nvSpPr>
        <p:spPr>
          <a:xfrm>
            <a:off x="697012" y="3414223"/>
            <a:ext cx="1995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NTD (51%)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71109F-1578-034C-BEFC-D09F867743AD}"/>
              </a:ext>
            </a:extLst>
          </p:cNvPr>
          <p:cNvSpPr txBox="1"/>
          <p:nvPr/>
        </p:nvSpPr>
        <p:spPr>
          <a:xfrm>
            <a:off x="3811973" y="3411802"/>
            <a:ext cx="1995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RBD (74%)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C4911C-6558-0345-A4A1-2F59F34AC476}"/>
              </a:ext>
            </a:extLst>
          </p:cNvPr>
          <p:cNvSpPr txBox="1"/>
          <p:nvPr/>
        </p:nvSpPr>
        <p:spPr>
          <a:xfrm>
            <a:off x="7749367" y="3429002"/>
            <a:ext cx="28950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S2 Domain (90%)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8C56AC75-7F5F-284A-BAD7-8CB7637A4841}"/>
              </a:ext>
            </a:extLst>
          </p:cNvPr>
          <p:cNvSpPr/>
          <p:nvPr/>
        </p:nvSpPr>
        <p:spPr>
          <a:xfrm rot="5400000">
            <a:off x="3248712" y="1218810"/>
            <a:ext cx="309396" cy="6212568"/>
          </a:xfrm>
          <a:prstGeom prst="rightBrac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83EF22-1D62-7845-9BC1-7C11A42F7FFF}"/>
              </a:ext>
            </a:extLst>
          </p:cNvPr>
          <p:cNvSpPr txBox="1"/>
          <p:nvPr/>
        </p:nvSpPr>
        <p:spPr>
          <a:xfrm>
            <a:off x="1945854" y="4558303"/>
            <a:ext cx="2915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latin typeface="Optima" panose="02000503060000020004" pitchFamily="2" charset="0"/>
              </a:rPr>
              <a:t>S1 Domain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080DA8-0E82-8045-8503-D806A7ED596C}"/>
              </a:ext>
            </a:extLst>
          </p:cNvPr>
          <p:cNvSpPr txBox="1"/>
          <p:nvPr/>
        </p:nvSpPr>
        <p:spPr>
          <a:xfrm>
            <a:off x="6175498" y="2987224"/>
            <a:ext cx="7548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667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F1D8E7-4F47-494A-B104-A6543030B418}"/>
              </a:ext>
            </a:extLst>
          </p:cNvPr>
          <p:cNvSpPr txBox="1"/>
          <p:nvPr/>
        </p:nvSpPr>
        <p:spPr>
          <a:xfrm>
            <a:off x="11403120" y="2987224"/>
            <a:ext cx="7888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1,281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E9946B-9092-6A42-ACDA-AB7BD9807D85}"/>
              </a:ext>
            </a:extLst>
          </p:cNvPr>
          <p:cNvSpPr txBox="1"/>
          <p:nvPr/>
        </p:nvSpPr>
        <p:spPr>
          <a:xfrm>
            <a:off x="-55429" y="2987224"/>
            <a:ext cx="7548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1</a:t>
            </a:r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005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F99BF774-B45F-9F42-9770-E678FA0ED8CF}"/>
              </a:ext>
            </a:extLst>
          </p:cNvPr>
          <p:cNvGrpSpPr/>
          <p:nvPr/>
        </p:nvGrpSpPr>
        <p:grpSpPr>
          <a:xfrm rot="806674">
            <a:off x="5834006" y="3037109"/>
            <a:ext cx="3103717" cy="2798913"/>
            <a:chOff x="5686976" y="974993"/>
            <a:chExt cx="3103717" cy="279891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8F28819-CA8D-CB41-A112-9F755E423A7C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5F12C92-5ED8-0C4D-8125-6ADD9C13945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595783C-2BFD-4B47-947E-B3A13EE2719B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2395270-3C31-E44F-9DC4-7E01096A77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933AF3-628D-2343-8C10-65313C7CC563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B15775-8A70-9144-9F23-6387EDC0C8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3E043E-306F-4D40-BD8B-FD5A6BF505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CE0C4B-A359-BF4C-A4F7-9095E2F610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9D7FA6-52FE-E045-A42E-472462809F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2E0A98-5386-F04F-9002-B81A777997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280BFA1-0D34-CE46-B573-5AFB66CA27E9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12B9717-5E14-AD45-808D-481F0C4CD91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3135ACB-A92A-DB40-9ED6-39690241CB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C0CC86D-F4A0-D843-A0D9-E0099599BF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55FB75-F433-E446-9630-64CDE1D23773}"/>
              </a:ext>
            </a:extLst>
          </p:cNvPr>
          <p:cNvGrpSpPr/>
          <p:nvPr/>
        </p:nvGrpSpPr>
        <p:grpSpPr>
          <a:xfrm rot="16025038" flipH="1">
            <a:off x="1240460" y="3037109"/>
            <a:ext cx="3103717" cy="2798913"/>
            <a:chOff x="5686976" y="974993"/>
            <a:chExt cx="3103717" cy="279891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44DA139-04A2-154A-8DF8-08B953FBBA59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39E845-4C50-8043-9EAD-8B930EC39933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D6A8F6E-2432-5B48-9E9E-8E1C941AE430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560E42A-77C3-C943-91C1-7451146671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460F7C2-A98B-D643-A7A5-9BAC955874D9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5BFAE7F-177C-1947-A32F-345FEF393B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75FCD80-5DBC-CA48-8090-2E1387F553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8147FD-96DB-D547-B00D-AFEEA78E94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4E7B616-E46A-6D42-9284-4C4C19E356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11C7171-27C7-4A48-A98A-41F1E896F5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7C5111A-932C-AA47-A611-0C2577B80B51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3CFF2A-04B7-DF41-BDD7-5C9A092D1F0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A077F17-A6D6-EA41-BACE-5DD7A75E91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CA16B36-3A34-364E-9747-F59F30C245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0394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01C39963-06D7-7041-AA51-8822590036B8}"/>
              </a:ext>
            </a:extLst>
          </p:cNvPr>
          <p:cNvSpPr/>
          <p:nvPr/>
        </p:nvSpPr>
        <p:spPr>
          <a:xfrm>
            <a:off x="4384431" y="2836985"/>
            <a:ext cx="2743200" cy="2743200"/>
          </a:xfrm>
          <a:prstGeom prst="arc">
            <a:avLst>
              <a:gd name="adj1" fmla="val 10717550"/>
              <a:gd name="adj2" fmla="val 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892204-412D-9245-BD01-6C9D5EA52E69}"/>
              </a:ext>
            </a:extLst>
          </p:cNvPr>
          <p:cNvSpPr/>
          <p:nvPr/>
        </p:nvSpPr>
        <p:spPr>
          <a:xfrm>
            <a:off x="6778819" y="4293550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(1, 0)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1A5668-C800-374F-AC03-DD5B22DE7951}"/>
              </a:ext>
            </a:extLst>
          </p:cNvPr>
          <p:cNvSpPr/>
          <p:nvPr/>
        </p:nvSpPr>
        <p:spPr>
          <a:xfrm>
            <a:off x="3997147" y="4293550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(-1, 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526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2508071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307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B71647-BA2E-7F43-A9D7-AF4B602CD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436" t="20732" r="3347" b="17920"/>
          <a:stretch/>
        </p:blipFill>
        <p:spPr>
          <a:xfrm>
            <a:off x="2377440" y="1382932"/>
            <a:ext cx="6217920" cy="40921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65573D-D927-A34A-AE77-97EBF98401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78" t="6549" r="21205" b="7220"/>
          <a:stretch/>
        </p:blipFill>
        <p:spPr>
          <a:xfrm>
            <a:off x="5614653" y="1726233"/>
            <a:ext cx="2859578" cy="374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872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15D5B0-DA1F-4B41-81DE-67026B62885C}"/>
              </a:ext>
            </a:extLst>
          </p:cNvPr>
          <p:cNvGrpSpPr/>
          <p:nvPr/>
        </p:nvGrpSpPr>
        <p:grpSpPr>
          <a:xfrm>
            <a:off x="2508071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45193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9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9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4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2462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2610566-0838-C44E-A12F-83E14338E581}"/>
              </a:ext>
            </a:extLst>
          </p:cNvPr>
          <p:cNvGrpSpPr/>
          <p:nvPr/>
        </p:nvGrpSpPr>
        <p:grpSpPr>
          <a:xfrm>
            <a:off x="2508071" y="1197430"/>
            <a:ext cx="3566013" cy="3330243"/>
            <a:chOff x="2508069" y="1197428"/>
            <a:chExt cx="3566013" cy="333024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69953" y="2456812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98BA719-9710-E34E-A44F-30DEEF697B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22827" y="287287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5B19C66-A911-9C45-9819-BF1B1C9C45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4038" y="269434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F85D2FD-8E4A-0345-A0CE-F4E099B239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08322" y="332353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8074C94-6845-9240-9DB4-BB57EAB1F8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30318" y="4161911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4B9E68B-E619-CB4A-8D02-A06CB3F0D7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13118" y="350641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DA80F3A-EAB3-A94D-97DC-89E8EA4F3E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0519" y="398581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F16763E-863F-0947-B940-1D33FA989D9E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74527" y="2922003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C9064F6-5C9B-1D4A-9375-008FCB6E98A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494547" y="3041949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198D774-442E-DA40-8F55-E7C211E5E58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708322" y="3742725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5E6B917-310C-4849-B8C9-71C92EBEA7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238695" y="3872179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EE9ADB1-7762-AD48-A1B0-D1662D8F8544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32457" y="3857555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748379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9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9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4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31EF499A-D89A-EE42-8514-40843FB50EF7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C891ABF-9D11-B34B-A206-71DC51F3E89F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2B4A20-2F1D-154E-99B7-3BDE7B11015F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7FB3527-A41E-FC46-9E24-27495A0B0021}"/>
              </a:ext>
            </a:extLst>
          </p:cNvPr>
          <p:cNvSpPr>
            <a:spLocks noChangeAspect="1"/>
          </p:cNvSpPr>
          <p:nvPr/>
        </p:nvSpPr>
        <p:spPr>
          <a:xfrm>
            <a:off x="4497979" y="14586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E01BC26-FD5A-8E46-A012-AA09383239CB}"/>
              </a:ext>
            </a:extLst>
          </p:cNvPr>
          <p:cNvSpPr>
            <a:spLocks noChangeAspect="1"/>
          </p:cNvSpPr>
          <p:nvPr/>
        </p:nvSpPr>
        <p:spPr>
          <a:xfrm>
            <a:off x="5426436" y="12843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32D04AA-F3EA-1747-BBED-534D8B015248}"/>
              </a:ext>
            </a:extLst>
          </p:cNvPr>
          <p:cNvSpPr>
            <a:spLocks noChangeAspect="1"/>
          </p:cNvSpPr>
          <p:nvPr/>
        </p:nvSpPr>
        <p:spPr>
          <a:xfrm>
            <a:off x="5970720" y="191353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E6FBDBC-A9F6-B040-A2CD-0CA82D1833C7}"/>
              </a:ext>
            </a:extLst>
          </p:cNvPr>
          <p:cNvSpPr>
            <a:spLocks noChangeAspect="1"/>
          </p:cNvSpPr>
          <p:nvPr/>
        </p:nvSpPr>
        <p:spPr>
          <a:xfrm>
            <a:off x="5692716" y="275190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9D68BAD-7432-9245-A69F-B3C332F4B2FB}"/>
              </a:ext>
            </a:extLst>
          </p:cNvPr>
          <p:cNvSpPr>
            <a:spLocks noChangeAspect="1"/>
          </p:cNvSpPr>
          <p:nvPr/>
        </p:nvSpPr>
        <p:spPr>
          <a:xfrm>
            <a:off x="5175516" y="209641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2007617-DACC-C74B-8A99-A657E135D247}"/>
              </a:ext>
            </a:extLst>
          </p:cNvPr>
          <p:cNvSpPr>
            <a:spLocks noChangeAspect="1"/>
          </p:cNvSpPr>
          <p:nvPr/>
        </p:nvSpPr>
        <p:spPr>
          <a:xfrm>
            <a:off x="4532917" y="257581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F803076-1653-7A4F-871B-731D341A8ED0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8ABDFA-2947-124A-B6B6-0500BCAB5963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34A9B00-A030-6642-9921-A04526724057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139790" y="1824445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75AC507-E875-E54E-953C-8DF7807F0FE9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936927" y="151200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C23477-1648-8A47-A33C-48AFF798AE5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756947" y="163194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BAA1EC-BC3D-A749-B0CD-7C981D24DE3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70722" y="233272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8D91688-E263-414F-B91B-5BE4DCDE25CA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501093" y="246217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5A02298-9475-EE4A-B3CB-3E50BD9AE218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894855" y="244755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77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154021" y="945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D27BB7E7-910E-C044-AE0F-54B2A9B15476}"/>
              </a:ext>
            </a:extLst>
          </p:cNvPr>
          <p:cNvSpPr>
            <a:spLocks noChangeAspect="1"/>
          </p:cNvSpPr>
          <p:nvPr/>
        </p:nvSpPr>
        <p:spPr>
          <a:xfrm>
            <a:off x="6417843" y="-20177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D9FC29D-570C-034E-93F5-85715BA43C93}"/>
              </a:ext>
            </a:extLst>
          </p:cNvPr>
          <p:cNvSpPr>
            <a:spLocks noChangeAspect="1"/>
          </p:cNvSpPr>
          <p:nvPr/>
        </p:nvSpPr>
        <p:spPr>
          <a:xfrm>
            <a:off x="6783603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B22FDAF-3D54-7D41-81CA-7464B3C16099}"/>
              </a:ext>
            </a:extLst>
          </p:cNvPr>
          <p:cNvSpPr>
            <a:spLocks noChangeAspect="1"/>
          </p:cNvSpPr>
          <p:nvPr/>
        </p:nvSpPr>
        <p:spPr>
          <a:xfrm>
            <a:off x="7667524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448904B-61A1-5944-90A2-0A5D91EB1E25}"/>
              </a:ext>
            </a:extLst>
          </p:cNvPr>
          <p:cNvCxnSpPr>
            <a:cxnSpLocks noChangeAspect="1"/>
          </p:cNvCxnSpPr>
          <p:nvPr/>
        </p:nvCxnSpPr>
        <p:spPr>
          <a:xfrm>
            <a:off x="6702752" y="206325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31172ED-129B-A344-B9E3-857B3BEB9A73}"/>
              </a:ext>
            </a:extLst>
          </p:cNvPr>
          <p:cNvCxnSpPr>
            <a:cxnSpLocks/>
          </p:cNvCxnSpPr>
          <p:nvPr/>
        </p:nvCxnSpPr>
        <p:spPr>
          <a:xfrm>
            <a:off x="7206712" y="808417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AB66A7-A220-EB44-8A6B-ED347789508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979727" y="1057607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094BA09-3609-6A48-B929-A8A3647B9532}"/>
              </a:ext>
            </a:extLst>
          </p:cNvPr>
          <p:cNvSpPr>
            <a:spLocks noChangeAspect="1"/>
          </p:cNvSpPr>
          <p:nvPr/>
        </p:nvSpPr>
        <p:spPr>
          <a:xfrm>
            <a:off x="8132601" y="147366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74CDD61-7432-334C-92D1-43FB883D1DDE}"/>
              </a:ext>
            </a:extLst>
          </p:cNvPr>
          <p:cNvSpPr>
            <a:spLocks noChangeAspect="1"/>
          </p:cNvSpPr>
          <p:nvPr/>
        </p:nvSpPr>
        <p:spPr>
          <a:xfrm>
            <a:off x="9073812" y="129514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1A69224-E89F-2A49-A97A-34787FDDEE58}"/>
              </a:ext>
            </a:extLst>
          </p:cNvPr>
          <p:cNvSpPr>
            <a:spLocks noChangeAspect="1"/>
          </p:cNvSpPr>
          <p:nvPr/>
        </p:nvSpPr>
        <p:spPr>
          <a:xfrm>
            <a:off x="9618096" y="192433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54AAD25-9107-2F44-85CB-882D1214A40A}"/>
              </a:ext>
            </a:extLst>
          </p:cNvPr>
          <p:cNvSpPr>
            <a:spLocks noChangeAspect="1"/>
          </p:cNvSpPr>
          <p:nvPr/>
        </p:nvSpPr>
        <p:spPr>
          <a:xfrm>
            <a:off x="9340092" y="276270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4F58D76-7DEB-274A-937B-E867B8427810}"/>
              </a:ext>
            </a:extLst>
          </p:cNvPr>
          <p:cNvSpPr>
            <a:spLocks noChangeAspect="1"/>
          </p:cNvSpPr>
          <p:nvPr/>
        </p:nvSpPr>
        <p:spPr>
          <a:xfrm>
            <a:off x="8822892" y="210721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6845F0D-8F27-2442-BE4D-CA4BA642BD38}"/>
              </a:ext>
            </a:extLst>
          </p:cNvPr>
          <p:cNvSpPr>
            <a:spLocks noChangeAspect="1"/>
          </p:cNvSpPr>
          <p:nvPr/>
        </p:nvSpPr>
        <p:spPr>
          <a:xfrm>
            <a:off x="8180293" y="258661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AB48E16-A0D6-2D46-A23C-7A155CB6996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84303" y="1522798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4D0D942-9B69-824E-A595-C170338AC3B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404323" y="1642744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61F565-C990-E740-AB9C-A7707C6B216D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9618098" y="2343520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82CC1E8-A22E-224F-B816-B785729407A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148469" y="2472974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98A8466-ACBC-094F-AD77-E4E646B66FD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42231" y="2458350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7FDDB83C-01BA-544B-91B7-3E6CE131085E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08A70AC-318B-2F4E-8A9A-249373AA4C8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931E03-1BDC-9D47-A702-7FFE29771F86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7566B4-AB3B-9841-A74C-24EC8FCC6661}"/>
              </a:ext>
            </a:extLst>
          </p:cNvPr>
          <p:cNvCxnSpPr>
            <a:cxnSpLocks noChangeAspect="1"/>
          </p:cNvCxnSpPr>
          <p:nvPr/>
        </p:nvCxnSpPr>
        <p:spPr>
          <a:xfrm>
            <a:off x="4062365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7F108-A222-C545-A7AD-B0B5F0AAA05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33F21C4-2402-2E4C-99C6-06BD1B64235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339340" y="5277169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A31015ED-1700-1444-8E18-3E2943AFB374}"/>
              </a:ext>
            </a:extLst>
          </p:cNvPr>
          <p:cNvSpPr>
            <a:spLocks noChangeAspect="1"/>
          </p:cNvSpPr>
          <p:nvPr/>
        </p:nvSpPr>
        <p:spPr>
          <a:xfrm>
            <a:off x="5492214" y="569322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AF1C81-507D-014A-9F66-769B649B0D5E}"/>
              </a:ext>
            </a:extLst>
          </p:cNvPr>
          <p:cNvSpPr>
            <a:spLocks noChangeAspect="1"/>
          </p:cNvSpPr>
          <p:nvPr/>
        </p:nvSpPr>
        <p:spPr>
          <a:xfrm>
            <a:off x="6433425" y="551470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651C119-C487-7C4D-B77B-DBEDAAA0DDC4}"/>
              </a:ext>
            </a:extLst>
          </p:cNvPr>
          <p:cNvSpPr>
            <a:spLocks noChangeAspect="1"/>
          </p:cNvSpPr>
          <p:nvPr/>
        </p:nvSpPr>
        <p:spPr>
          <a:xfrm>
            <a:off x="6977709" y="614389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73839-BF3D-0941-AD55-7D7B288E1BD4}"/>
              </a:ext>
            </a:extLst>
          </p:cNvPr>
          <p:cNvSpPr>
            <a:spLocks noChangeAspect="1"/>
          </p:cNvSpPr>
          <p:nvPr/>
        </p:nvSpPr>
        <p:spPr>
          <a:xfrm>
            <a:off x="6699705" y="698226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E14222-08B5-4A42-9EB4-97A0933CDB10}"/>
              </a:ext>
            </a:extLst>
          </p:cNvPr>
          <p:cNvSpPr>
            <a:spLocks noChangeAspect="1"/>
          </p:cNvSpPr>
          <p:nvPr/>
        </p:nvSpPr>
        <p:spPr>
          <a:xfrm>
            <a:off x="6182505" y="632677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DDE99BE-3261-CA47-91C3-E2470F098FC3}"/>
              </a:ext>
            </a:extLst>
          </p:cNvPr>
          <p:cNvSpPr>
            <a:spLocks noChangeAspect="1"/>
          </p:cNvSpPr>
          <p:nvPr/>
        </p:nvSpPr>
        <p:spPr>
          <a:xfrm>
            <a:off x="5539906" y="680617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E8C9FF-BF4B-7F40-844A-AAB3517CF5D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43916" y="574236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C6D732-8AD2-A64E-BCF1-81B8BAEB8351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63936" y="586230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82F536-BE63-B34D-BA3A-98974003673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977711" y="656308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9D623-1909-5C42-9EE0-E5178696D7E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508082" y="669253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E717985-8339-C84B-A6CD-2FA3F196CFAB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01844" y="667791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B9A6E754-EBCF-C844-87E5-BCDE7EE65146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74FA2C3-8D47-9C4F-92E4-040232FE71F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23C1B1A-D2A5-194C-82B8-6B1A68C8EE3C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CC42CBD-CBED-B443-9D2C-B0876C0EB375}"/>
              </a:ext>
            </a:extLst>
          </p:cNvPr>
          <p:cNvSpPr>
            <a:spLocks noChangeAspect="1"/>
          </p:cNvSpPr>
          <p:nvPr/>
        </p:nvSpPr>
        <p:spPr>
          <a:xfrm>
            <a:off x="5767366" y="42790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D06E1C1-2EE4-A842-B026-E2AEC2153A1C}"/>
              </a:ext>
            </a:extLst>
          </p:cNvPr>
          <p:cNvSpPr>
            <a:spLocks noChangeAspect="1"/>
          </p:cNvSpPr>
          <p:nvPr/>
        </p:nvSpPr>
        <p:spPr>
          <a:xfrm>
            <a:off x="6695823" y="41046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8C5704-3780-3447-95B0-C4DEF2ADCC03}"/>
              </a:ext>
            </a:extLst>
          </p:cNvPr>
          <p:cNvSpPr>
            <a:spLocks noChangeAspect="1"/>
          </p:cNvSpPr>
          <p:nvPr/>
        </p:nvSpPr>
        <p:spPr>
          <a:xfrm>
            <a:off x="7240107" y="473389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529C584-55E1-BF48-B8EE-D037CFC16B1D}"/>
              </a:ext>
            </a:extLst>
          </p:cNvPr>
          <p:cNvSpPr>
            <a:spLocks noChangeAspect="1"/>
          </p:cNvSpPr>
          <p:nvPr/>
        </p:nvSpPr>
        <p:spPr>
          <a:xfrm>
            <a:off x="6962103" y="557226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1E8CFEB-B2A8-C540-9CC6-F84FEDF98D92}"/>
              </a:ext>
            </a:extLst>
          </p:cNvPr>
          <p:cNvSpPr>
            <a:spLocks noChangeAspect="1"/>
          </p:cNvSpPr>
          <p:nvPr/>
        </p:nvSpPr>
        <p:spPr>
          <a:xfrm>
            <a:off x="6444903" y="491677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E96B2DA-4FB9-794B-9082-45BEF1D8346D}"/>
              </a:ext>
            </a:extLst>
          </p:cNvPr>
          <p:cNvSpPr>
            <a:spLocks noChangeAspect="1"/>
          </p:cNvSpPr>
          <p:nvPr/>
        </p:nvSpPr>
        <p:spPr>
          <a:xfrm>
            <a:off x="5802304" y="539616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8858B67-323E-DB43-A8E4-B74DE943F6A3}"/>
              </a:ext>
            </a:extLst>
          </p:cNvPr>
          <p:cNvCxnSpPr>
            <a:cxnSpLocks noChangeAspect="1"/>
          </p:cNvCxnSpPr>
          <p:nvPr/>
        </p:nvCxnSpPr>
        <p:spPr>
          <a:xfrm>
            <a:off x="4062365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1849406-2E3C-0147-89A0-F7095341F3B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E9F5719-6290-E84B-8F2C-09B2161AA2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409177" y="4644802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DDDE65-8C13-8948-A884-E24537CD73BF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206314" y="4332357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D38B1A-2892-414F-BC9D-C771C470A56F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026334" y="4452303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D52504B-A926-694C-9C32-9A7E0D08DE0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240109" y="5153079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E05506-079B-3640-918F-2E18C91AE9C7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70480" y="5282533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B18545-D9D2-5A47-BF4B-498A45C39781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164242" y="5267909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138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572112" y="1068956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680841F-1278-0246-B8AC-46E5EC44B69A}"/>
              </a:ext>
            </a:extLst>
          </p:cNvPr>
          <p:cNvGrpSpPr/>
          <p:nvPr/>
        </p:nvGrpSpPr>
        <p:grpSpPr>
          <a:xfrm>
            <a:off x="6248417" y="384766"/>
            <a:ext cx="3566013" cy="3330243"/>
            <a:chOff x="6417843" y="-201777"/>
            <a:chExt cx="3566013" cy="333024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7BB7E7-910E-C044-AE0F-54B2A9B154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17843" y="-20177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D9FC29D-570C-034E-93F5-85715BA43C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83603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B22FDAF-3D54-7D41-81CA-7464B3C160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524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48904B-61A1-5944-90A2-0A5D91EB1E25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702750" y="206325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31172ED-129B-A344-B9E3-857B3BEB9A73}"/>
                </a:ext>
              </a:extLst>
            </p:cNvPr>
            <p:cNvCxnSpPr>
              <a:cxnSpLocks/>
            </p:cNvCxnSpPr>
            <p:nvPr/>
          </p:nvCxnSpPr>
          <p:spPr>
            <a:xfrm>
              <a:off x="7206712" y="808417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5AB66A7-A220-EB44-8A6B-ED347789508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7979727" y="1057607"/>
              <a:ext cx="200566" cy="36576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094BA09-3609-6A48-B929-A8A3647B95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32601" y="1473665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74CDD61-7432-334C-92D1-43FB883D1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73812" y="129514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1A69224-E89F-2A49-A97A-34787FDDE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18096" y="192433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54AAD25-9107-2F44-85CB-882D1214A4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40092" y="2762706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4F58D76-7DEB-274A-937B-E867B84278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22892" y="210721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6845F0D-8F27-2442-BE4D-CA4BA642BD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80293" y="258661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AB48E16-A0D6-2D46-A23C-7A155CB6996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84301" y="1522798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4D0D942-9B69-824E-A595-C170338AC3B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404321" y="1642744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61F565-C990-E740-AB9C-A7707C6B216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9618096" y="2343520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82CC1E8-A22E-224F-B816-B785729407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148469" y="2472974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98A8466-ACBC-094F-AD77-E4E646B66F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42231" y="2458350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0798CD3-4BD1-2B42-ADC5-15136B200F37}"/>
              </a:ext>
            </a:extLst>
          </p:cNvPr>
          <p:cNvGrpSpPr/>
          <p:nvPr/>
        </p:nvGrpSpPr>
        <p:grpSpPr>
          <a:xfrm>
            <a:off x="1572112" y="4124697"/>
            <a:ext cx="3828411" cy="3330243"/>
            <a:chOff x="1154019" y="4587806"/>
            <a:chExt cx="3828411" cy="3330243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FDDB83C-01BA-544B-91B7-3E6CE13108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54019" y="4587806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08A70AC-318B-2F4E-8A9A-249373AA4C8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19779" y="541512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6931E03-1BDC-9D47-A702-7FFE29771F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00" y="541512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17566B4-AB3B-9841-A74C-24EC8FCC6661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1438928" y="4995908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A97F108-A222-C545-A7AD-B0B5F0AAA05B}"/>
                </a:ext>
              </a:extLst>
            </p:cNvPr>
            <p:cNvCxnSpPr>
              <a:cxnSpLocks/>
            </p:cNvCxnSpPr>
            <p:nvPr/>
          </p:nvCxnSpPr>
          <p:spPr>
            <a:xfrm>
              <a:off x="1942888" y="5598000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33F21C4-2402-2E4C-99C6-06BD1B64235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2715903" y="5847190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31015ED-1700-1444-8E18-3E2943AFB3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68777" y="626324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0AF1C81-507D-014A-9F66-769B649B0D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09988" y="6084723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651C119-C487-7C4D-B77B-DBEDAAA0DD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54272" y="6713917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09973839-BF3D-0941-AD55-7D7B288E1B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76268" y="755228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4E14222-08B5-4A42-9EB4-97A0933CDB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59068" y="6896797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DDE99BE-3261-CA47-91C3-E2470F098F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16469" y="7376193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7E8C9FF-BF4B-7F40-844A-AAB3517CF5D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320479" y="6312381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6C6D732-8AD2-A64E-BCF1-81B8BAEB8351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140499" y="6432327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282F536-BE63-B34D-BA3A-98974003673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354272" y="7133103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EA9D623-1909-5C42-9EE0-E5178696D7E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3884645" y="7262557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E717985-8339-C84B-A6CD-2FA3F196CFA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278407" y="7247933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9A6E754-EBCF-C844-87E5-BCDE7EE651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54019" y="458780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74FA2C3-8D47-9C4F-92E4-040232FE71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19779" y="541512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E23C1B1A-D2A5-194C-82B8-6B1A68C8EE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00" y="541512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CC42CBD-CBED-B443-9D2C-B0876C0EB3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3929" y="4849063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6D06E1C1-2EE4-A842-B026-E2AEC2153A1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72386" y="467472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D8C5704-3780-3447-95B0-C4DEF2ADCC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16670" y="5303914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529C584-55E1-BF48-B8EE-D037CFC16B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38666" y="614228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1E8CFEB-B2A8-C540-9CC6-F84FEDF98D9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1466" y="5486794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E96B2DA-4FB9-794B-9082-45BEF1D834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78867" y="596619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8858B67-323E-DB43-A8E4-B74DE943F6A3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1438928" y="4995908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849406-2E3C-0147-89A0-F7095341F3BB}"/>
                </a:ext>
              </a:extLst>
            </p:cNvPr>
            <p:cNvCxnSpPr>
              <a:cxnSpLocks/>
            </p:cNvCxnSpPr>
            <p:nvPr/>
          </p:nvCxnSpPr>
          <p:spPr>
            <a:xfrm>
              <a:off x="1942888" y="5598000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E9F5719-6290-E84B-8F2C-09B2161AA225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2785740" y="5214823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BDDDE65-8C13-8948-A884-E24537CD73BF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582877" y="4902378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CD38B1A-2892-414F-BC9D-C771C470A56F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402897" y="5022324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D52504B-A926-694C-9C32-9A7E0D08DE06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16672" y="5723100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5E05506-079B-3640-918F-2E18C91AE9C7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147043" y="5852554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DB18545-D9D2-5A47-BF4B-498A45C39781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540805" y="5837930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0D0E718-67FC-064D-876C-88DEFF4AB76E}"/>
              </a:ext>
            </a:extLst>
          </p:cNvPr>
          <p:cNvGrpSpPr/>
          <p:nvPr/>
        </p:nvGrpSpPr>
        <p:grpSpPr>
          <a:xfrm>
            <a:off x="6117218" y="4124697"/>
            <a:ext cx="3828411" cy="3330243"/>
            <a:chOff x="6843812" y="4591645"/>
            <a:chExt cx="3828411" cy="3330243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364609CE-9452-FB44-B626-94B1F5AE8C4B}"/>
                </a:ext>
              </a:extLst>
            </p:cNvPr>
            <p:cNvGrpSpPr/>
            <p:nvPr/>
          </p:nvGrpSpPr>
          <p:grpSpPr>
            <a:xfrm>
              <a:off x="6843812" y="5296644"/>
              <a:ext cx="3828411" cy="1920240"/>
              <a:chOff x="2508069" y="1197428"/>
              <a:chExt cx="3828411" cy="1920240"/>
            </a:xfrm>
          </p:grpSpPr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E9D881DB-99A2-454D-BEFD-74846DF8DD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08069" y="1197428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1</a:t>
                </a: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2654C6B8-38B3-1C40-A31F-6194D0E7A20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873829" y="202474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2</a:t>
                </a:r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B93E2D03-6D5B-CB4D-8A31-6E1A9BCB7D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57750" y="202474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3</a:t>
                </a:r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A5074839-7C81-A14E-8A32-1AEA4C95A3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97979" y="1458685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4</a:t>
                </a: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A4DAB69E-4890-F345-8610-A6B4F334620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26436" y="128434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5</a:t>
                </a:r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F66A2E10-CCAB-7C4A-B3F0-1656522D3D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970720" y="1913536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6</a:t>
                </a:r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FE9A7E11-D0B0-2F4E-A84E-133A9A7D84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692716" y="2751908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7</a:t>
                </a:r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802627-0803-7E42-8B7B-AB5E2359862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75516" y="2096416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8</a:t>
                </a: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CB0DAE6-9614-0C4F-A071-2F0A9DA5FA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32917" y="257581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9</a:t>
                </a: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99ECE70F-FFF8-B345-A383-544BFD52872F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>
                <a:off x="2792976" y="1605530"/>
                <a:ext cx="161705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BEB4D0C1-ED04-B949-A773-DE0A312110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96938" y="2207622"/>
                <a:ext cx="365760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41469F47-42DA-094A-A587-C4545CD17D88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139788" y="1824445"/>
                <a:ext cx="358727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A5689561-6D7D-0347-A269-95CC54E72F7A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936925" y="1512000"/>
                <a:ext cx="423061" cy="82296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30CBC066-B9C9-E344-857F-EEB70EDA788D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756945" y="1631946"/>
                <a:ext cx="237301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C99B32AC-D393-8541-8013-92CF276022AC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5970720" y="2332722"/>
                <a:ext cx="121287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5FF28CC0-52BC-B24B-BEB8-059FCFCE4A1C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501093" y="2462176"/>
                <a:ext cx="216446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2EDDE8F5-0F21-6C43-A7CC-0BC9B1A27F50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894855" y="2447552"/>
                <a:ext cx="274320" cy="20465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36787F62-89E9-F347-A45A-C2934F22DE20}"/>
                </a:ext>
              </a:extLst>
            </p:cNvPr>
            <p:cNvGrpSpPr/>
            <p:nvPr/>
          </p:nvGrpSpPr>
          <p:grpSpPr>
            <a:xfrm>
              <a:off x="6975011" y="4591645"/>
              <a:ext cx="3566013" cy="3330243"/>
              <a:chOff x="2508069" y="1197428"/>
              <a:chExt cx="3566013" cy="3330243"/>
            </a:xfrm>
          </p:grpSpPr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6C231321-5B91-6A4E-B767-0D2F5368B00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08069" y="1197428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4FDD50EC-1F77-374C-9CFF-FA34045BCF7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873829" y="2024742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AC1729A8-8152-6645-9861-C9C77E8EA5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57750" y="2024742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3</a:t>
                </a:r>
              </a:p>
            </p:txBody>
          </p: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F885ACF-BDB4-A441-83A1-07553E5EB27C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>
                <a:off x="2792976" y="1605530"/>
                <a:ext cx="161705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9885E5D-BCC8-634E-BC03-4EA01B6C98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96938" y="2207622"/>
                <a:ext cx="365760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607BED2F-F201-C441-9F4C-CAA7202DD5B7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4069953" y="2456812"/>
                <a:ext cx="200566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4EEDBDCB-BBF5-4747-ACB9-750383F8E8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22827" y="2872870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4</a:t>
                </a:r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D901B06C-28AA-B94D-9407-8F15E6A4F73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64038" y="2694345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5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E137BC25-8AD6-1F4D-B74D-466872F15C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08322" y="3323539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6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D47CD982-AF59-E445-9FFF-045B2C8CD2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30318" y="4161911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7</a:t>
                </a: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76F3EF97-5B40-2D40-8494-3C124B53FEC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13118" y="3506419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8</a:t>
                </a:r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7729CBAF-C500-8E48-B59D-D8C965FAD4E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70519" y="3985815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9</a:t>
                </a:r>
              </a:p>
            </p:txBody>
          </p: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940304A4-EB85-5F45-A354-51FE0C96D48E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674527" y="2922003"/>
                <a:ext cx="423061" cy="82296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C52A772E-D6B7-984E-9FCA-6746B6CCEDA4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494547" y="3041949"/>
                <a:ext cx="237301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968DE28-4FBE-AD4D-9699-7765BB06DA05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5708322" y="3742725"/>
                <a:ext cx="121287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85DBD98E-EE64-5944-97F5-2F3C6BDA1862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238695" y="3872179"/>
                <a:ext cx="216446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CE398170-AD5F-9648-8BA4-F34E80CAEE8F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632457" y="3857555"/>
                <a:ext cx="274320" cy="20465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8776308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D5DAC7-8FB1-6B43-9664-080AA94775D9}"/>
              </a:ext>
            </a:extLst>
          </p:cNvPr>
          <p:cNvGrpSpPr/>
          <p:nvPr/>
        </p:nvGrpSpPr>
        <p:grpSpPr>
          <a:xfrm>
            <a:off x="2172333" y="2132425"/>
            <a:ext cx="7847334" cy="365760"/>
            <a:chOff x="2172333" y="2132425"/>
            <a:chExt cx="7847334" cy="36576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72333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07530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272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7924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3515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390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18712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48318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121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/>
            </p:cNvCxnSpPr>
            <p:nvPr/>
          </p:nvCxnSpPr>
          <p:spPr>
            <a:xfrm>
              <a:off x="2609978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ED491A4-6337-4A4F-AF1B-C4F4E4F37459}"/>
                </a:ext>
              </a:extLst>
            </p:cNvPr>
            <p:cNvCxnSpPr>
              <a:cxnSpLocks/>
            </p:cNvCxnSpPr>
            <p:nvPr/>
          </p:nvCxnSpPr>
          <p:spPr>
            <a:xfrm>
              <a:off x="3561031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EB48426-F9F4-854F-BE81-94E66C5ED152}"/>
                </a:ext>
              </a:extLst>
            </p:cNvPr>
            <p:cNvCxnSpPr>
              <a:cxnSpLocks/>
            </p:cNvCxnSpPr>
            <p:nvPr/>
          </p:nvCxnSpPr>
          <p:spPr>
            <a:xfrm>
              <a:off x="4485077" y="231530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AB50CD2-4F54-8645-96D9-AC2F41A0D9E6}"/>
                </a:ext>
              </a:extLst>
            </p:cNvPr>
            <p:cNvCxnSpPr>
              <a:cxnSpLocks/>
            </p:cNvCxnSpPr>
            <p:nvPr/>
          </p:nvCxnSpPr>
          <p:spPr>
            <a:xfrm>
              <a:off x="5405265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4716F4-ECE6-7F41-8211-B05A96BFE9B7}"/>
                </a:ext>
              </a:extLst>
            </p:cNvPr>
            <p:cNvCxnSpPr>
              <a:cxnSpLocks/>
            </p:cNvCxnSpPr>
            <p:nvPr/>
          </p:nvCxnSpPr>
          <p:spPr>
            <a:xfrm>
              <a:off x="635631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B89CC81-8A57-D346-BAD4-BA186D6D3DAD}"/>
                </a:ext>
              </a:extLst>
            </p:cNvPr>
            <p:cNvCxnSpPr>
              <a:cxnSpLocks/>
            </p:cNvCxnSpPr>
            <p:nvPr/>
          </p:nvCxnSpPr>
          <p:spPr>
            <a:xfrm>
              <a:off x="729193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51A06EF-593D-6B43-BBE6-66DA6A42FEC6}"/>
                </a:ext>
              </a:extLst>
            </p:cNvPr>
            <p:cNvCxnSpPr>
              <a:cxnSpLocks/>
            </p:cNvCxnSpPr>
            <p:nvPr/>
          </p:nvCxnSpPr>
          <p:spPr>
            <a:xfrm>
              <a:off x="822755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F31C44-E707-7744-B490-8E229756E9D0}"/>
                </a:ext>
              </a:extLst>
            </p:cNvPr>
            <p:cNvCxnSpPr>
              <a:cxnSpLocks/>
            </p:cNvCxnSpPr>
            <p:nvPr/>
          </p:nvCxnSpPr>
          <p:spPr>
            <a:xfrm>
              <a:off x="916317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E5342FE-2649-BA43-A47A-1636FFD10255}"/>
              </a:ext>
            </a:extLst>
          </p:cNvPr>
          <p:cNvGrpSpPr/>
          <p:nvPr/>
        </p:nvGrpSpPr>
        <p:grpSpPr>
          <a:xfrm>
            <a:off x="3575130" y="3327383"/>
            <a:ext cx="5041745" cy="1643841"/>
            <a:chOff x="3409646" y="3327381"/>
            <a:chExt cx="5041745" cy="1643841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7D6AA8A-D4DD-E942-B018-5A8213EDAA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09646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608FF2F-7DB7-4340-A767-0923A31622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4843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4FBFA1C-10A1-914A-9526-530BD0F476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0040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18BB8C0-5959-C34E-9742-2C9AC32E5D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15237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84E79ED-C40D-9B49-A304-3A163FF327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01368" y="3982218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5356E3-FF78-F140-9BC0-1D15904C1F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7027" y="398824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C17F44-2441-4B49-88A4-68C4D52566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36993" y="3327381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E80CC49-ED97-6940-9757-45BAB97EB0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631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3F05FA1-16D3-4A42-9691-94544457E0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50434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08C4E84-9EB8-5C49-B34F-95E30E3B00D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291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8573BEB-00F1-F147-9DB6-473C450D3A70}"/>
                </a:ext>
              </a:extLst>
            </p:cNvPr>
            <p:cNvCxnSpPr>
              <a:cxnSpLocks/>
            </p:cNvCxnSpPr>
            <p:nvPr/>
          </p:nvCxnSpPr>
          <p:spPr>
            <a:xfrm>
              <a:off x="4798344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CB84AB4-2D28-624B-949A-F60C00CC1612}"/>
                </a:ext>
              </a:extLst>
            </p:cNvPr>
            <p:cNvCxnSpPr>
              <a:cxnSpLocks/>
            </p:cNvCxnSpPr>
            <p:nvPr/>
          </p:nvCxnSpPr>
          <p:spPr>
            <a:xfrm>
              <a:off x="6642578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A15DD1F-E7BA-894F-892F-9930EAEBF095}"/>
                </a:ext>
              </a:extLst>
            </p:cNvPr>
            <p:cNvCxnSpPr>
              <a:cxnSpLocks/>
            </p:cNvCxnSpPr>
            <p:nvPr/>
          </p:nvCxnSpPr>
          <p:spPr>
            <a:xfrm>
              <a:off x="7593631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D96240-7EB0-C24A-80E8-72A34946752B}"/>
                </a:ext>
              </a:extLst>
            </p:cNvPr>
            <p:cNvCxnSpPr>
              <a:cxnSpLocks noChangeAspect="1"/>
            </p:cNvCxnSpPr>
            <p:nvPr/>
          </p:nvCxnSpPr>
          <p:spPr>
            <a:xfrm flipV="1">
              <a:off x="5691273" y="4347978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F788F5-152C-9F4A-BEE1-ADF482B0FCE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5691273" y="4333746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3333BC5-A762-C346-A08C-224A61A19D7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051206" y="3691532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64CC259-14B4-B945-9C45-40EA4531DB47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594006" y="3707898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86710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A84AF9C-10F2-1C4D-BD6F-148EC9F9CE59}"/>
              </a:ext>
            </a:extLst>
          </p:cNvPr>
          <p:cNvSpPr>
            <a:spLocks noChangeAspect="1"/>
          </p:cNvSpPr>
          <p:nvPr/>
        </p:nvSpPr>
        <p:spPr>
          <a:xfrm>
            <a:off x="2754218" y="32799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C2F2A7-7C08-6C41-8261-9B862F84B977}"/>
              </a:ext>
            </a:extLst>
          </p:cNvPr>
          <p:cNvSpPr>
            <a:spLocks noChangeAspect="1"/>
          </p:cNvSpPr>
          <p:nvPr/>
        </p:nvSpPr>
        <p:spPr>
          <a:xfrm>
            <a:off x="3674643" y="417279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444EBC-6FB9-CA44-B49D-5F568760D875}"/>
              </a:ext>
            </a:extLst>
          </p:cNvPr>
          <p:cNvSpPr>
            <a:spLocks noChangeAspect="1"/>
          </p:cNvSpPr>
          <p:nvPr/>
        </p:nvSpPr>
        <p:spPr>
          <a:xfrm>
            <a:off x="3674643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50066FB-CAC7-5F4C-8C9A-6E5E7B49669E}"/>
              </a:ext>
            </a:extLst>
          </p:cNvPr>
          <p:cNvSpPr>
            <a:spLocks noChangeAspect="1"/>
          </p:cNvSpPr>
          <p:nvPr/>
        </p:nvSpPr>
        <p:spPr>
          <a:xfrm>
            <a:off x="3674643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FC89D2-41BE-344C-BD17-39D0CBC1A853}"/>
              </a:ext>
            </a:extLst>
          </p:cNvPr>
          <p:cNvSpPr>
            <a:spLocks noChangeAspect="1"/>
          </p:cNvSpPr>
          <p:nvPr/>
        </p:nvSpPr>
        <p:spPr>
          <a:xfrm>
            <a:off x="5489589" y="5367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5EE8023-6C18-6F4A-8750-04C02A322F09}"/>
              </a:ext>
            </a:extLst>
          </p:cNvPr>
          <p:cNvSpPr>
            <a:spLocks noChangeAspect="1"/>
          </p:cNvSpPr>
          <p:nvPr/>
        </p:nvSpPr>
        <p:spPr>
          <a:xfrm>
            <a:off x="5489589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B85098F-B5BF-F14F-8C95-8C6B189DF82F}"/>
              </a:ext>
            </a:extLst>
          </p:cNvPr>
          <p:cNvSpPr>
            <a:spLocks noChangeAspect="1"/>
          </p:cNvSpPr>
          <p:nvPr/>
        </p:nvSpPr>
        <p:spPr>
          <a:xfrm>
            <a:off x="6421307" y="53678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F7BBC6-ED25-544A-B0E5-7690832B9B70}"/>
              </a:ext>
            </a:extLst>
          </p:cNvPr>
          <p:cNvSpPr>
            <a:spLocks noChangeAspect="1"/>
          </p:cNvSpPr>
          <p:nvPr/>
        </p:nvSpPr>
        <p:spPr>
          <a:xfrm>
            <a:off x="7335520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970A56-3FB4-344E-B933-009D91E5D1BE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062400" y="1876519"/>
            <a:ext cx="696919" cy="137160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BCE2E2-32B2-894E-B98F-452AF9994E47}"/>
              </a:ext>
            </a:extLst>
          </p:cNvPr>
          <p:cNvCxnSpPr>
            <a:cxnSpLocks/>
          </p:cNvCxnSpPr>
          <p:nvPr/>
        </p:nvCxnSpPr>
        <p:spPr>
          <a:xfrm flipV="1">
            <a:off x="3857523" y="2778395"/>
            <a:ext cx="0" cy="1332365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A69F73A-2DC0-5747-9F47-74DCC300BE14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4087949" y="840201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6385AE-2DEC-7048-B3E3-57405D4A95FF}"/>
              </a:ext>
            </a:extLst>
          </p:cNvPr>
          <p:cNvCxnSpPr>
            <a:cxnSpLocks/>
          </p:cNvCxnSpPr>
          <p:nvPr/>
        </p:nvCxnSpPr>
        <p:spPr>
          <a:xfrm flipV="1">
            <a:off x="4106237" y="2551930"/>
            <a:ext cx="1335024" cy="1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8104AF1-BD44-1A4B-AF8F-8FC2FD609699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813787" y="955192"/>
            <a:ext cx="697467" cy="137160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8C7D154-8E64-354F-B7D8-381E8AE01014}"/>
              </a:ext>
            </a:extLst>
          </p:cNvPr>
          <p:cNvCxnSpPr>
            <a:cxnSpLocks noChangeAspect="1"/>
          </p:cNvCxnSpPr>
          <p:nvPr/>
        </p:nvCxnSpPr>
        <p:spPr>
          <a:xfrm>
            <a:off x="5918387" y="840200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C010F0F-BCE4-5445-B134-720FFCD9C53C}"/>
              </a:ext>
            </a:extLst>
          </p:cNvPr>
          <p:cNvSpPr/>
          <p:nvPr/>
        </p:nvSpPr>
        <p:spPr>
          <a:xfrm>
            <a:off x="2007490" y="3288219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(1, 3)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5D3113A-E88C-5941-8586-BE4FE477C53B}"/>
              </a:ext>
            </a:extLst>
          </p:cNvPr>
          <p:cNvSpPr/>
          <p:nvPr/>
        </p:nvSpPr>
        <p:spPr>
          <a:xfrm>
            <a:off x="2929472" y="1456326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(2, 5)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C35FA9-1B05-FE40-A87A-686431AC08B7}"/>
              </a:ext>
            </a:extLst>
          </p:cNvPr>
          <p:cNvSpPr/>
          <p:nvPr/>
        </p:nvSpPr>
        <p:spPr>
          <a:xfrm>
            <a:off x="3955732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(2, 4)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6A64CF-AAAB-D94D-898B-4CFBCAB2ED47}"/>
              </a:ext>
            </a:extLst>
          </p:cNvPr>
          <p:cNvSpPr/>
          <p:nvPr/>
        </p:nvSpPr>
        <p:spPr>
          <a:xfrm>
            <a:off x="4040405" y="416922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(2, 2)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E526E7-09DD-4441-B952-DC387F7878F8}"/>
              </a:ext>
            </a:extLst>
          </p:cNvPr>
          <p:cNvSpPr/>
          <p:nvPr/>
        </p:nvSpPr>
        <p:spPr>
          <a:xfrm>
            <a:off x="5813787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(4, 4)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99799F1-D4F7-0740-A082-2D1C0034FDE2}"/>
              </a:ext>
            </a:extLst>
          </p:cNvPr>
          <p:cNvSpPr/>
          <p:nvPr/>
        </p:nvSpPr>
        <p:spPr>
          <a:xfrm>
            <a:off x="6820775" y="53321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(5, 6)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896F17-F699-7A4C-BB79-FB5ACEB2AC8F}"/>
              </a:ext>
            </a:extLst>
          </p:cNvPr>
          <p:cNvSpPr/>
          <p:nvPr/>
        </p:nvSpPr>
        <p:spPr>
          <a:xfrm>
            <a:off x="7746815" y="146850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(6, 5)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3A81EB0-98E4-EB41-AA4B-B043067977EE}"/>
              </a:ext>
            </a:extLst>
          </p:cNvPr>
          <p:cNvSpPr/>
          <p:nvPr/>
        </p:nvSpPr>
        <p:spPr>
          <a:xfrm>
            <a:off x="4791964" y="522258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1083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28703F-45CD-5248-9EC9-989A49B31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671762"/>
              </p:ext>
            </p:extLst>
          </p:nvPr>
        </p:nvGraphicFramePr>
        <p:xfrm>
          <a:off x="2032000" y="719665"/>
          <a:ext cx="5486400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41658892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957598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6969720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3984299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383392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05930104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136032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9658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824304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079582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386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515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28840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FAC340-942A-8B4C-AD99-A0A7AE54A1F8}"/>
              </a:ext>
            </a:extLst>
          </p:cNvPr>
          <p:cNvSpPr>
            <a:spLocks/>
          </p:cNvSpPr>
          <p:nvPr/>
        </p:nvSpPr>
        <p:spPr>
          <a:xfrm>
            <a:off x="3366654" y="1475508"/>
            <a:ext cx="2743200" cy="2743200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67825D4-A59E-6946-89DB-D232F7230739}"/>
              </a:ext>
            </a:extLst>
          </p:cNvPr>
          <p:cNvSpPr>
            <a:spLocks noChangeAspect="1"/>
          </p:cNvSpPr>
          <p:nvPr/>
        </p:nvSpPr>
        <p:spPr>
          <a:xfrm>
            <a:off x="3366654" y="1475508"/>
            <a:ext cx="2743200" cy="2743200"/>
          </a:xfrm>
          <a:prstGeom prst="ellipse">
            <a:avLst/>
          </a:prstGeom>
          <a:noFill/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9AE1C7-371D-F849-A3C6-B4A5AD0A9598}"/>
              </a:ext>
            </a:extLst>
          </p:cNvPr>
          <p:cNvSpPr>
            <a:spLocks noChangeAspect="1"/>
          </p:cNvSpPr>
          <p:nvPr/>
        </p:nvSpPr>
        <p:spPr>
          <a:xfrm>
            <a:off x="4601094" y="13383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D065229-4BD3-0243-99D3-B5EE03C12B9D}"/>
              </a:ext>
            </a:extLst>
          </p:cNvPr>
          <p:cNvSpPr>
            <a:spLocks noChangeAspect="1"/>
          </p:cNvSpPr>
          <p:nvPr/>
        </p:nvSpPr>
        <p:spPr>
          <a:xfrm>
            <a:off x="5958840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39BBD2-0D28-BB46-B4AB-41F5981E63F0}"/>
              </a:ext>
            </a:extLst>
          </p:cNvPr>
          <p:cNvSpPr>
            <a:spLocks noChangeAspect="1"/>
          </p:cNvSpPr>
          <p:nvPr/>
        </p:nvSpPr>
        <p:spPr>
          <a:xfrm>
            <a:off x="4601094" y="40815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78E064-BA44-164D-B4A3-4DB89809CED5}"/>
              </a:ext>
            </a:extLst>
          </p:cNvPr>
          <p:cNvSpPr>
            <a:spLocks noChangeAspect="1"/>
          </p:cNvSpPr>
          <p:nvPr/>
        </p:nvSpPr>
        <p:spPr>
          <a:xfrm>
            <a:off x="3229494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02330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CF41AF-5E78-964D-AFBD-7EE2E496A246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4A696A-B32B-F34C-A38B-7344ECC81F18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4D9A3D2-4879-E340-B7CF-C3CC898B2A05}"/>
              </a:ext>
            </a:extLst>
          </p:cNvPr>
          <p:cNvSpPr>
            <a:spLocks noChangeAspect="1"/>
          </p:cNvSpPr>
          <p:nvPr/>
        </p:nvSpPr>
        <p:spPr>
          <a:xfrm>
            <a:off x="6070963" y="2649528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C840D35-B82F-1546-B0BB-651613C98FA8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D26939-7822-574A-A0EC-45E77895A645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AAC1D54-2ACF-3C42-A89C-68AD0E58722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EDA8DB-52E8-B548-B1B0-DC54ACA8A559}"/>
              </a:ext>
            </a:extLst>
          </p:cNvPr>
          <p:cNvSpPr/>
          <p:nvPr/>
        </p:nvSpPr>
        <p:spPr>
          <a:xfrm>
            <a:off x="2144686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83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0E52B4F0-D8E8-6C4B-85B6-5126F8D08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897838"/>
              </p:ext>
            </p:extLst>
          </p:nvPr>
        </p:nvGraphicFramePr>
        <p:xfrm>
          <a:off x="2884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5" name="Table 15">
            <a:extLst>
              <a:ext uri="{FF2B5EF4-FFF2-40B4-BE49-F238E27FC236}">
                <a16:creationId xmlns:a16="http://schemas.microsoft.com/office/drawing/2014/main" id="{38DCE0B8-BCAA-364F-AE5C-037EA0F187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126944"/>
              </p:ext>
            </p:extLst>
          </p:nvPr>
        </p:nvGraphicFramePr>
        <p:xfrm>
          <a:off x="5170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6" name="Table 15">
            <a:extLst>
              <a:ext uri="{FF2B5EF4-FFF2-40B4-BE49-F238E27FC236}">
                <a16:creationId xmlns:a16="http://schemas.microsoft.com/office/drawing/2014/main" id="{7F001F83-1C3D-DF4C-A51A-6C72350CF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555387"/>
              </p:ext>
            </p:extLst>
          </p:nvPr>
        </p:nvGraphicFramePr>
        <p:xfrm>
          <a:off x="598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A1D126D6-3316-CF4E-8F7A-F1552BDAB1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4397607"/>
              </p:ext>
            </p:extLst>
          </p:nvPr>
        </p:nvGraphicFramePr>
        <p:xfrm>
          <a:off x="598281" y="282344"/>
          <a:ext cx="6858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1500">
                  <a:extLst>
                    <a:ext uri="{9D8B030D-6E8A-4147-A177-3AD203B41FA5}">
                      <a16:colId xmlns:a16="http://schemas.microsoft.com/office/drawing/2014/main" val="2572057875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47921251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11493202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58157782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213804947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0867364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8011899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74631724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993272371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2255706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838096405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46324071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015894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03371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92282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67622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770967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149553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315972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34261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361207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506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586855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9970163"/>
                  </a:ext>
                </a:extLst>
              </a:tr>
            </a:tbl>
          </a:graphicData>
        </a:graphic>
      </p:graphicFrame>
      <p:graphicFrame>
        <p:nvGraphicFramePr>
          <p:cNvPr id="30" name="Table 15">
            <a:extLst>
              <a:ext uri="{FF2B5EF4-FFF2-40B4-BE49-F238E27FC236}">
                <a16:creationId xmlns:a16="http://schemas.microsoft.com/office/drawing/2014/main" id="{09DD2868-02BD-D143-87B6-8CC8EA6CA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76834"/>
              </p:ext>
            </p:extLst>
          </p:nvPr>
        </p:nvGraphicFramePr>
        <p:xfrm>
          <a:off x="2884281" y="4854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</a:tbl>
          </a:graphicData>
        </a:graphic>
      </p:graphicFrame>
      <p:graphicFrame>
        <p:nvGraphicFramePr>
          <p:cNvPr id="31" name="Table 15">
            <a:extLst>
              <a:ext uri="{FF2B5EF4-FFF2-40B4-BE49-F238E27FC236}">
                <a16:creationId xmlns:a16="http://schemas.microsoft.com/office/drawing/2014/main" id="{BF8EE745-FA63-CD4F-AD9A-FD170E5B7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089893"/>
              </p:ext>
            </p:extLst>
          </p:nvPr>
        </p:nvGraphicFramePr>
        <p:xfrm>
          <a:off x="2884281" y="282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</a:tbl>
          </a:graphicData>
        </a:graphic>
      </p:graphicFrame>
      <p:graphicFrame>
        <p:nvGraphicFramePr>
          <p:cNvPr id="32" name="Table 32">
            <a:extLst>
              <a:ext uri="{FF2B5EF4-FFF2-40B4-BE49-F238E27FC236}">
                <a16:creationId xmlns:a16="http://schemas.microsoft.com/office/drawing/2014/main" id="{924F1C1C-CDAD-F141-99EE-FAD1DF2DBA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562024"/>
              </p:ext>
            </p:extLst>
          </p:nvPr>
        </p:nvGraphicFramePr>
        <p:xfrm>
          <a:off x="598281" y="282344"/>
          <a:ext cx="6858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78372915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046381466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1745064680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8472568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0066732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9803482"/>
                  </a:ext>
                </a:extLst>
              </a:tr>
            </a:tbl>
          </a:graphicData>
        </a:graphic>
      </p:graphicFrame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76C02FD-7E04-4C4E-B75C-9EB3A76BEA2F}"/>
              </a:ext>
            </a:extLst>
          </p:cNvPr>
          <p:cNvCxnSpPr>
            <a:cxnSpLocks/>
          </p:cNvCxnSpPr>
          <p:nvPr/>
        </p:nvCxnSpPr>
        <p:spPr>
          <a:xfrm>
            <a:off x="6927196" y="7222034"/>
            <a:ext cx="789414" cy="702405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7A9E5A-4AF5-384B-BB78-667B407A57F0}"/>
              </a:ext>
            </a:extLst>
          </p:cNvPr>
          <p:cNvCxnSpPr>
            <a:cxnSpLocks/>
          </p:cNvCxnSpPr>
          <p:nvPr/>
        </p:nvCxnSpPr>
        <p:spPr>
          <a:xfrm>
            <a:off x="7572833" y="6620256"/>
            <a:ext cx="7017810" cy="774457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ight Brace 3">
            <a:extLst>
              <a:ext uri="{FF2B5EF4-FFF2-40B4-BE49-F238E27FC236}">
                <a16:creationId xmlns:a16="http://schemas.microsoft.com/office/drawing/2014/main" id="{DFE35F4E-FA67-EE4B-82A1-8C710CFD7C3E}"/>
              </a:ext>
            </a:extLst>
          </p:cNvPr>
          <p:cNvSpPr/>
          <p:nvPr/>
        </p:nvSpPr>
        <p:spPr>
          <a:xfrm>
            <a:off x="14957149" y="7525064"/>
            <a:ext cx="653127" cy="6948764"/>
          </a:xfrm>
          <a:prstGeom prst="rightBrac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29D6E0-5BE9-F540-B24B-39F13EFC855F}"/>
              </a:ext>
            </a:extLst>
          </p:cNvPr>
          <p:cNvSpPr/>
          <p:nvPr/>
        </p:nvSpPr>
        <p:spPr>
          <a:xfrm>
            <a:off x="15703373" y="10645503"/>
            <a:ext cx="218200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atin typeface="Optima" panose="02000503060000020004" pitchFamily="2" charset="0"/>
              </a:rPr>
              <a:t>0.25 mm</a:t>
            </a:r>
            <a:endParaRPr lang="en-US" sz="4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F454A1-3E5B-3A4C-8B85-97C855E7D893}"/>
              </a:ext>
            </a:extLst>
          </p:cNvPr>
          <p:cNvGrpSpPr/>
          <p:nvPr/>
        </p:nvGrpSpPr>
        <p:grpSpPr>
          <a:xfrm>
            <a:off x="7816136" y="7498222"/>
            <a:ext cx="6949440" cy="6949440"/>
            <a:chOff x="8079736" y="7378602"/>
            <a:chExt cx="6949440" cy="694944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CE2F515-9319-A14F-BA79-12857B6C51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5079"/>
            <a:stretch/>
          </p:blipFill>
          <p:spPr>
            <a:xfrm>
              <a:off x="8102787" y="7378602"/>
              <a:ext cx="6926389" cy="6948764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66D72B7-FA24-D648-8F66-6896F0F748D9}"/>
                </a:ext>
              </a:extLst>
            </p:cNvPr>
            <p:cNvSpPr/>
            <p:nvPr/>
          </p:nvSpPr>
          <p:spPr>
            <a:xfrm>
              <a:off x="8079736" y="7378602"/>
              <a:ext cx="6949440" cy="6949440"/>
            </a:xfrm>
            <a:prstGeom prst="rect">
              <a:avLst/>
            </a:prstGeom>
            <a:noFill/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ight Brace 28">
            <a:extLst>
              <a:ext uri="{FF2B5EF4-FFF2-40B4-BE49-F238E27FC236}">
                <a16:creationId xmlns:a16="http://schemas.microsoft.com/office/drawing/2014/main" id="{B31D4F43-B41F-E141-A335-0BFDD611B878}"/>
              </a:ext>
            </a:extLst>
          </p:cNvPr>
          <p:cNvSpPr/>
          <p:nvPr/>
        </p:nvSpPr>
        <p:spPr>
          <a:xfrm rot="16200000">
            <a:off x="3710927" y="-3678218"/>
            <a:ext cx="653127" cy="6948764"/>
          </a:xfrm>
          <a:prstGeom prst="rightBrac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D12542F-F1F4-FB42-A9E6-E026A6D86164}"/>
              </a:ext>
            </a:extLst>
          </p:cNvPr>
          <p:cNvSpPr/>
          <p:nvPr/>
        </p:nvSpPr>
        <p:spPr>
          <a:xfrm>
            <a:off x="3344941" y="-1238286"/>
            <a:ext cx="14686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atin typeface="Optima" panose="02000503060000020004" pitchFamily="2" charset="0"/>
              </a:rPr>
              <a:t>3 mm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5628275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7904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5037504" y="1490496"/>
            <a:ext cx="2405481" cy="2405481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6353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FB040DB-11C5-ED41-A0B5-C518507526A1}"/>
              </a:ext>
            </a:extLst>
          </p:cNvPr>
          <p:cNvSpPr>
            <a:spLocks noChangeAspect="1"/>
          </p:cNvSpPr>
          <p:nvPr/>
        </p:nvSpPr>
        <p:spPr>
          <a:xfrm>
            <a:off x="4130966" y="617248"/>
            <a:ext cx="4218555" cy="421855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8959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46F3973-2D11-1948-A8CC-1A1450B5A0DD}"/>
              </a:ext>
            </a:extLst>
          </p:cNvPr>
          <p:cNvGrpSpPr/>
          <p:nvPr/>
        </p:nvGrpSpPr>
        <p:grpSpPr>
          <a:xfrm rot="16025038" flipH="1">
            <a:off x="971971" y="2598913"/>
            <a:ext cx="2949975" cy="2616439"/>
            <a:chOff x="5840718" y="1157467"/>
            <a:chExt cx="2949975" cy="261643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6E282-A524-6D4C-8D64-C669AE1730A0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FBE3E3-4DD7-E149-BCD4-C4D440049D3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ACBB0D-EE96-9D41-AF0E-695C8CC1D8B1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73AD798-6958-B145-ACB8-6D8C3C0F06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8CB17F6-D1EA-F44F-8722-7592C272EA95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68D789-4AE3-FF48-81D8-682775909F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8B2A881-1715-7D45-99BE-A6C24CF4BB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DFE441-BD69-904D-B2FB-7ECD3A1A0D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94D33E0-F102-4A47-851A-20A6642FD5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FCB1150-3D6E-4C44-9351-191BF97BCC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F6C2222-4259-2C4B-8438-ADB60362C743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0222A2-6286-8B49-9C23-230F7B0598F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C1C55FE-21C1-BD4D-905B-E32609FEB725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F0B1DF2-33A1-264D-A250-EDB7A5D6F9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11780231" flipH="1">
            <a:off x="4723180" y="2588078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17935432" flipH="1">
            <a:off x="8649658" y="2691393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B453FE2-4A3A-7543-8D4A-4648B92F4F06}"/>
              </a:ext>
            </a:extLst>
          </p:cNvPr>
          <p:cNvCxnSpPr>
            <a:cxnSpLocks/>
          </p:cNvCxnSpPr>
          <p:nvPr/>
        </p:nvCxnSpPr>
        <p:spPr>
          <a:xfrm flipH="1">
            <a:off x="2026786" y="2530694"/>
            <a:ext cx="993926" cy="268541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8DAC8D55-7DFC-AC47-9559-2096FA7A15E9}"/>
              </a:ext>
            </a:extLst>
          </p:cNvPr>
          <p:cNvCxnSpPr>
            <a:cxnSpLocks/>
          </p:cNvCxnSpPr>
          <p:nvPr/>
        </p:nvCxnSpPr>
        <p:spPr>
          <a:xfrm>
            <a:off x="5100104" y="2877826"/>
            <a:ext cx="2132362" cy="194052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ABD11A38-3FBC-C44A-970B-D97DCACAB990}"/>
              </a:ext>
            </a:extLst>
          </p:cNvPr>
          <p:cNvCxnSpPr>
            <a:cxnSpLocks/>
          </p:cNvCxnSpPr>
          <p:nvPr/>
        </p:nvCxnSpPr>
        <p:spPr>
          <a:xfrm rot="16544739">
            <a:off x="9092240" y="2957567"/>
            <a:ext cx="1978199" cy="195352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8760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5FEDFF2-F378-0C47-A686-AE6056F7C678}"/>
              </a:ext>
            </a:extLst>
          </p:cNvPr>
          <p:cNvGrpSpPr/>
          <p:nvPr/>
        </p:nvGrpSpPr>
        <p:grpSpPr>
          <a:xfrm rot="4209142">
            <a:off x="3366932" y="2285000"/>
            <a:ext cx="2616439" cy="2949975"/>
            <a:chOff x="1138737" y="2432143"/>
            <a:chExt cx="2616439" cy="294997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6F3973-2D11-1948-A8CC-1A1450B5A0DD}"/>
                </a:ext>
              </a:extLst>
            </p:cNvPr>
            <p:cNvGrpSpPr/>
            <p:nvPr/>
          </p:nvGrpSpPr>
          <p:grpSpPr>
            <a:xfrm rot="16025038" flipH="1">
              <a:off x="971969" y="2598911"/>
              <a:ext cx="2949975" cy="2616439"/>
              <a:chOff x="5840718" y="1157467"/>
              <a:chExt cx="2949975" cy="2616439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86E282-A524-6D4C-8D64-C669AE1730A0}"/>
                  </a:ext>
                </a:extLst>
              </p:cNvPr>
              <p:cNvCxnSpPr/>
              <p:nvPr/>
            </p:nvCxnSpPr>
            <p:spPr>
              <a:xfrm>
                <a:off x="6944810" y="1157468"/>
                <a:ext cx="740780" cy="61877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8FBE3E3-4DD7-E149-BCD4-C4D440049D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85590" y="1776242"/>
                <a:ext cx="833377" cy="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28ACBB0D-EE96-9D41-AF0E-695C8CC1D8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967" y="1765226"/>
                <a:ext cx="266218" cy="68916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73AD798-6958-B145-ACB8-6D8C3C0F06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18419" y="2448884"/>
                <a:ext cx="972274" cy="810227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8CB17F6-D1EA-F44F-8722-7592C272EA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18419" y="3243115"/>
                <a:ext cx="150471" cy="306731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268D789-4AE3-FF48-81D8-682775909F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051" y="3539357"/>
                <a:ext cx="1475772" cy="23454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8B2A881-1715-7D45-99BE-A6C24CF4BB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0984" y="3396480"/>
                <a:ext cx="544394" cy="377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DFE441-BD69-904D-B2FB-7ECD3A1A0D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92554" y="3396480"/>
                <a:ext cx="732824" cy="18250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94D33E0-F102-4A47-851A-20A6642FD5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840718" y="2974554"/>
                <a:ext cx="451836" cy="604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FCB1150-3D6E-4C44-9351-191BF97BCC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625" y="2368627"/>
                <a:ext cx="756987" cy="616943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1F6C2222-4259-2C4B-8438-ADB60362C743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>
                <a:off x="6228349" y="2022059"/>
                <a:ext cx="342476" cy="39313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90222A2-6286-8B49-9C23-230F7B0598F6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5924463" y="1739258"/>
                <a:ext cx="602467" cy="6097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C1C55FE-21C1-BD4D-905B-E32609FEB725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6432343" y="1182703"/>
                <a:ext cx="83697" cy="48369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F0B1DF2-33A1-264D-A250-EDB7A5D6F9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13847" y="1157467"/>
                <a:ext cx="241979" cy="21795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6B453FE2-4A3A-7543-8D4A-4648B92F4F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6786" y="2530694"/>
              <a:ext cx="993926" cy="2685412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20006813" flipH="1">
            <a:off x="3198524" y="2481401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20289339" flipH="1">
            <a:off x="3274143" y="2544248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91996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D3B013-9199-3743-A386-0A345FECC244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02571C-E80F-BE47-B033-84197F9F97AB}"/>
              </a:ext>
            </a:extLst>
          </p:cNvPr>
          <p:cNvSpPr/>
          <p:nvPr/>
        </p:nvSpPr>
        <p:spPr>
          <a:xfrm>
            <a:off x="1492472" y="2406873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872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27972DB-9B23-6348-AC96-021CEC459E88}"/>
              </a:ext>
            </a:extLst>
          </p:cNvPr>
          <p:cNvGrpSpPr>
            <a:grpSpLocks noChangeAspect="1"/>
          </p:cNvGrpSpPr>
          <p:nvPr/>
        </p:nvGrpSpPr>
        <p:grpSpPr>
          <a:xfrm>
            <a:off x="2469931" y="1418896"/>
            <a:ext cx="3657600" cy="3657600"/>
            <a:chOff x="1345324" y="2154620"/>
            <a:chExt cx="2743200" cy="2743200"/>
          </a:xfrm>
        </p:grpSpPr>
        <p:sp>
          <p:nvSpPr>
            <p:cNvPr id="4" name="Cube 3">
              <a:extLst>
                <a:ext uri="{FF2B5EF4-FFF2-40B4-BE49-F238E27FC236}">
                  <a16:creationId xmlns:a16="http://schemas.microsoft.com/office/drawing/2014/main" id="{8439D051-D97C-754B-B8C6-F71A5B59BC14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1FC75D1F-3020-9945-8416-2B244CE95D7D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74483F1C-B5F1-604E-AF0A-9E29E299AEA3}"/>
              </a:ext>
            </a:extLst>
          </p:cNvPr>
          <p:cNvSpPr>
            <a:spLocks noChangeAspect="1"/>
          </p:cNvSpPr>
          <p:nvPr/>
        </p:nvSpPr>
        <p:spPr>
          <a:xfrm>
            <a:off x="2906112" y="1807781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497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B402FB-43E1-9748-BFE7-2E50A8D0141B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464B7A4-32CD-224F-967B-C9BE8DBE5CFE}"/>
              </a:ext>
            </a:extLst>
          </p:cNvPr>
          <p:cNvSpPr/>
          <p:nvPr/>
        </p:nvSpPr>
        <p:spPr>
          <a:xfrm>
            <a:off x="1492472" y="2406873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3F5CED-DCAE-7448-A4EC-C10BF8E639F6}"/>
              </a:ext>
            </a:extLst>
          </p:cNvPr>
          <p:cNvGrpSpPr>
            <a:grpSpLocks noChangeAspect="1"/>
          </p:cNvGrpSpPr>
          <p:nvPr/>
        </p:nvGrpSpPr>
        <p:grpSpPr>
          <a:xfrm>
            <a:off x="7041932" y="2406870"/>
            <a:ext cx="3657600" cy="3657600"/>
            <a:chOff x="1345324" y="2154620"/>
            <a:chExt cx="2743200" cy="2743200"/>
          </a:xfrm>
        </p:grpSpPr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00CA7AB0-B580-1B44-8F85-00E1D9610D15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622F1A47-AF6F-F14E-A5FE-D128E68F38B4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338E6729-72BD-8A40-9F8D-AC78558C8DEF}"/>
              </a:ext>
            </a:extLst>
          </p:cNvPr>
          <p:cNvSpPr>
            <a:spLocks noChangeAspect="1"/>
          </p:cNvSpPr>
          <p:nvPr/>
        </p:nvSpPr>
        <p:spPr>
          <a:xfrm>
            <a:off x="7478113" y="2795755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07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8188407"/>
              </p:ext>
            </p:extLst>
          </p:nvPr>
        </p:nvGraphicFramePr>
        <p:xfrm>
          <a:off x="2625262" y="572121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451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0971CA-DF7B-9040-8504-EF01DC9E8D15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71BC61-6E28-0344-90F1-DDE66F508A81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3195B4F-F252-9D4C-94B3-E007711C320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DE1566-1204-DD49-A42F-CBD228D2E9C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6C7854-E726-674A-AFB3-201B24385916}"/>
              </a:ext>
            </a:extLst>
          </p:cNvPr>
          <p:cNvSpPr>
            <a:spLocks noChangeAspect="1"/>
          </p:cNvSpPr>
          <p:nvPr/>
        </p:nvSpPr>
        <p:spPr>
          <a:xfrm>
            <a:off x="6074286" y="2666916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8E788C2-88E0-9B4B-AC8B-C63E8A395976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64EC186-8454-D649-BAA8-7EBD66AB4A6C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917F61-3A91-2B4C-848D-8680E661450E}"/>
              </a:ext>
            </a:extLst>
          </p:cNvPr>
          <p:cNvSpPr/>
          <p:nvPr/>
        </p:nvSpPr>
        <p:spPr>
          <a:xfrm>
            <a:off x="2144686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84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3864440"/>
              </p:ext>
            </p:extLst>
          </p:nvPr>
        </p:nvGraphicFramePr>
        <p:xfrm>
          <a:off x="2625262" y="572121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248D8B-DA9F-3241-9296-C86716D2B22F}"/>
              </a:ext>
            </a:extLst>
          </p:cNvPr>
          <p:cNvCxnSpPr/>
          <p:nvPr/>
        </p:nvCxnSpPr>
        <p:spPr>
          <a:xfrm flipV="1">
            <a:off x="4965541" y="1967696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6987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V="1">
            <a:off x="3441538" y="3592013"/>
            <a:ext cx="0" cy="71570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35905FD-8A62-1D4F-BAE5-39652E04C5EA}"/>
              </a:ext>
            </a:extLst>
          </p:cNvPr>
          <p:cNvCxnSpPr>
            <a:cxnSpLocks/>
          </p:cNvCxnSpPr>
          <p:nvPr/>
        </p:nvCxnSpPr>
        <p:spPr>
          <a:xfrm flipV="1">
            <a:off x="4061288" y="2283589"/>
            <a:ext cx="0" cy="147480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90B6E2-A43E-FF4B-BF32-DBE557CF0DAD}"/>
              </a:ext>
            </a:extLst>
          </p:cNvPr>
          <p:cNvCxnSpPr>
            <a:cxnSpLocks/>
          </p:cNvCxnSpPr>
          <p:nvPr/>
        </p:nvCxnSpPr>
        <p:spPr>
          <a:xfrm flipV="1">
            <a:off x="4516054" y="3510988"/>
            <a:ext cx="0" cy="111117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50D4C2E-8E7D-C440-83BB-5290B295050F}"/>
              </a:ext>
            </a:extLst>
          </p:cNvPr>
          <p:cNvCxnSpPr>
            <a:cxnSpLocks/>
          </p:cNvCxnSpPr>
          <p:nvPr/>
        </p:nvCxnSpPr>
        <p:spPr>
          <a:xfrm flipV="1">
            <a:off x="5081284" y="2397889"/>
            <a:ext cx="0" cy="6231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6E9CE7A-4B63-BD42-8583-C897875F1572}"/>
              </a:ext>
            </a:extLst>
          </p:cNvPr>
          <p:cNvCxnSpPr>
            <a:cxnSpLocks/>
          </p:cNvCxnSpPr>
          <p:nvPr/>
        </p:nvCxnSpPr>
        <p:spPr>
          <a:xfrm flipV="1">
            <a:off x="5306595" y="2887853"/>
            <a:ext cx="0" cy="701243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FBADF85-AF36-0D4C-B1F3-75466A6BF07F}"/>
              </a:ext>
            </a:extLst>
          </p:cNvPr>
          <p:cNvCxnSpPr>
            <a:cxnSpLocks/>
          </p:cNvCxnSpPr>
          <p:nvPr/>
        </p:nvCxnSpPr>
        <p:spPr>
          <a:xfrm flipV="1">
            <a:off x="6127785" y="2159496"/>
            <a:ext cx="0" cy="10519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ED651E-648A-8744-AF4C-CD89CF40469C}"/>
              </a:ext>
            </a:extLst>
          </p:cNvPr>
          <p:cNvCxnSpPr>
            <a:cxnSpLocks/>
          </p:cNvCxnSpPr>
          <p:nvPr/>
        </p:nvCxnSpPr>
        <p:spPr>
          <a:xfrm flipV="1">
            <a:off x="6259972" y="1525152"/>
            <a:ext cx="0" cy="48653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56A24F1-CA13-7F4E-AB8E-74517484D58A}"/>
              </a:ext>
            </a:extLst>
          </p:cNvPr>
          <p:cNvCxnSpPr>
            <a:cxnSpLocks/>
          </p:cNvCxnSpPr>
          <p:nvPr/>
        </p:nvCxnSpPr>
        <p:spPr>
          <a:xfrm flipV="1">
            <a:off x="7164728" y="1354279"/>
            <a:ext cx="0" cy="4141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1712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5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6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7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7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7172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5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6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7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7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263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CAE5F4-9AFE-0A49-BFB7-57F103453CBA}"/>
              </a:ext>
            </a:extLst>
          </p:cNvPr>
          <p:cNvSpPr/>
          <p:nvPr/>
        </p:nvSpPr>
        <p:spPr>
          <a:xfrm>
            <a:off x="1514475" y="933990"/>
            <a:ext cx="9163050" cy="581025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1000">
                <a:schemeClr val="accent1">
                  <a:lumMod val="45000"/>
                  <a:lumOff val="55000"/>
                </a:schemeClr>
              </a:gs>
              <a:gs pos="7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360072-064D-DF42-A497-D47B5E798DDC}"/>
              </a:ext>
            </a:extLst>
          </p:cNvPr>
          <p:cNvSpPr>
            <a:spLocks noChangeAspect="1"/>
          </p:cNvSpPr>
          <p:nvPr/>
        </p:nvSpPr>
        <p:spPr>
          <a:xfrm>
            <a:off x="3661295" y="3345039"/>
            <a:ext cx="274320" cy="274320"/>
          </a:xfrm>
          <a:prstGeom prst="ellipse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DAB5E2-B5E5-3D47-AB74-B4E09D1FB9F5}"/>
              </a:ext>
            </a:extLst>
          </p:cNvPr>
          <p:cNvSpPr>
            <a:spLocks noChangeAspect="1"/>
          </p:cNvSpPr>
          <p:nvPr/>
        </p:nvSpPr>
        <p:spPr>
          <a:xfrm>
            <a:off x="5393496" y="2494023"/>
            <a:ext cx="274320" cy="274320"/>
          </a:xfrm>
          <a:prstGeom prst="ellipse">
            <a:avLst/>
          </a:prstGeom>
          <a:solidFill>
            <a:schemeClr val="accent3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FCC121C-28CA-BA4C-96D7-B8E853177847}"/>
              </a:ext>
            </a:extLst>
          </p:cNvPr>
          <p:cNvSpPr>
            <a:spLocks noChangeAspect="1"/>
          </p:cNvSpPr>
          <p:nvPr/>
        </p:nvSpPr>
        <p:spPr>
          <a:xfrm>
            <a:off x="5188629" y="4685613"/>
            <a:ext cx="274320" cy="274320"/>
          </a:xfrm>
          <a:prstGeom prst="ellipse">
            <a:avLst/>
          </a:prstGeom>
          <a:solidFill>
            <a:schemeClr val="accent2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72C4F75-A874-2A43-BDB5-95308993688E}"/>
              </a:ext>
            </a:extLst>
          </p:cNvPr>
          <p:cNvSpPr>
            <a:spLocks noChangeAspect="1"/>
          </p:cNvSpPr>
          <p:nvPr/>
        </p:nvSpPr>
        <p:spPr>
          <a:xfrm>
            <a:off x="6727119" y="5513145"/>
            <a:ext cx="274320" cy="274320"/>
          </a:xfrm>
          <a:prstGeom prst="ellipse">
            <a:avLst/>
          </a:prstGeom>
          <a:solidFill>
            <a:schemeClr val="accent6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4763D83-3498-E64C-9199-E9004E7044ED}"/>
              </a:ext>
            </a:extLst>
          </p:cNvPr>
          <p:cNvSpPr>
            <a:spLocks noChangeAspect="1"/>
          </p:cNvSpPr>
          <p:nvPr/>
        </p:nvSpPr>
        <p:spPr>
          <a:xfrm>
            <a:off x="7728560" y="3298358"/>
            <a:ext cx="274320" cy="274320"/>
          </a:xfrm>
          <a:prstGeom prst="ellipse">
            <a:avLst/>
          </a:prstGeom>
          <a:solidFill>
            <a:schemeClr val="accent1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6B1DF40-D478-A44E-AB92-05747CB60DD4}"/>
              </a:ext>
            </a:extLst>
          </p:cNvPr>
          <p:cNvSpPr>
            <a:spLocks noChangeAspect="1"/>
          </p:cNvSpPr>
          <p:nvPr/>
        </p:nvSpPr>
        <p:spPr>
          <a:xfrm>
            <a:off x="8761331" y="4828871"/>
            <a:ext cx="274320" cy="274320"/>
          </a:xfrm>
          <a:prstGeom prst="ellipse">
            <a:avLst/>
          </a:prstGeom>
          <a:solidFill>
            <a:srgbClr val="7030A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8CF172-5BCD-5245-AC2A-E89480816ABD}"/>
              </a:ext>
            </a:extLst>
          </p:cNvPr>
          <p:cNvCxnSpPr>
            <a:cxnSpLocks/>
          </p:cNvCxnSpPr>
          <p:nvPr/>
        </p:nvCxnSpPr>
        <p:spPr>
          <a:xfrm flipH="1">
            <a:off x="3577085" y="1646914"/>
            <a:ext cx="398704" cy="50289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7387AEA8-5CDD-944B-A13A-A76C802B1D6E}"/>
              </a:ext>
            </a:extLst>
          </p:cNvPr>
          <p:cNvSpPr>
            <a:spLocks noChangeAspect="1"/>
          </p:cNvSpPr>
          <p:nvPr/>
        </p:nvSpPr>
        <p:spPr>
          <a:xfrm>
            <a:off x="3374038" y="2074426"/>
            <a:ext cx="274320" cy="274320"/>
          </a:xfrm>
          <a:prstGeom prst="ellipse">
            <a:avLst/>
          </a:prstGeom>
          <a:solidFill>
            <a:schemeClr val="accent5"/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0F49820-9922-6545-9912-FEF2EAD50CBD}"/>
              </a:ext>
            </a:extLst>
          </p:cNvPr>
          <p:cNvCxnSpPr>
            <a:cxnSpLocks/>
          </p:cNvCxnSpPr>
          <p:nvPr/>
        </p:nvCxnSpPr>
        <p:spPr>
          <a:xfrm flipH="1">
            <a:off x="3917328" y="3029339"/>
            <a:ext cx="269380" cy="31570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077B2EC2-05B9-3442-ACF4-68381EB3A4C2}"/>
              </a:ext>
            </a:extLst>
          </p:cNvPr>
          <p:cNvSpPr>
            <a:spLocks noChangeAspect="1"/>
          </p:cNvSpPr>
          <p:nvPr/>
        </p:nvSpPr>
        <p:spPr>
          <a:xfrm>
            <a:off x="4334079" y="2558315"/>
            <a:ext cx="274320" cy="27432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8CF202B-B29A-504A-8C18-6BB85B7B5281}"/>
              </a:ext>
            </a:extLst>
          </p:cNvPr>
          <p:cNvCxnSpPr>
            <a:cxnSpLocks/>
          </p:cNvCxnSpPr>
          <p:nvPr/>
        </p:nvCxnSpPr>
        <p:spPr>
          <a:xfrm flipH="1">
            <a:off x="5427706" y="4471941"/>
            <a:ext cx="144605" cy="190375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2D229296-E016-3D4C-95A3-49FD49F75D08}"/>
              </a:ext>
            </a:extLst>
          </p:cNvPr>
          <p:cNvSpPr>
            <a:spLocks noChangeAspect="1"/>
          </p:cNvSpPr>
          <p:nvPr/>
        </p:nvSpPr>
        <p:spPr>
          <a:xfrm>
            <a:off x="5978753" y="3618327"/>
            <a:ext cx="274320" cy="2743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D1B7F5D-39CD-8C41-9160-B20E4E2517A3}"/>
              </a:ext>
            </a:extLst>
          </p:cNvPr>
          <p:cNvCxnSpPr>
            <a:cxnSpLocks/>
          </p:cNvCxnSpPr>
          <p:nvPr/>
        </p:nvCxnSpPr>
        <p:spPr>
          <a:xfrm flipH="1">
            <a:off x="4223257" y="2740323"/>
            <a:ext cx="221644" cy="25930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F9A51CF-4235-4C4F-8915-75245250682A}"/>
              </a:ext>
            </a:extLst>
          </p:cNvPr>
          <p:cNvCxnSpPr>
            <a:cxnSpLocks/>
          </p:cNvCxnSpPr>
          <p:nvPr/>
        </p:nvCxnSpPr>
        <p:spPr>
          <a:xfrm flipH="1">
            <a:off x="5615218" y="3790690"/>
            <a:ext cx="457930" cy="627177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2BD16DF-C597-024E-940C-8EBDEBD244D3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184958" y="3573558"/>
            <a:ext cx="579968" cy="73152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86A8B316-6F2B-E340-9768-DD3A58F8CF6A}"/>
              </a:ext>
            </a:extLst>
          </p:cNvPr>
          <p:cNvSpPr>
            <a:spLocks noChangeAspect="1"/>
          </p:cNvSpPr>
          <p:nvPr/>
        </p:nvSpPr>
        <p:spPr>
          <a:xfrm>
            <a:off x="7001439" y="4219034"/>
            <a:ext cx="274320" cy="274320"/>
          </a:xfrm>
          <a:prstGeom prst="ellipse">
            <a:avLst/>
          </a:prstGeom>
          <a:solidFill>
            <a:schemeClr val="accent1"/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B038C2C-8DF2-4348-A1C0-07CFDAE0D2DE}"/>
              </a:ext>
            </a:extLst>
          </p:cNvPr>
          <p:cNvCxnSpPr>
            <a:cxnSpLocks/>
          </p:cNvCxnSpPr>
          <p:nvPr/>
        </p:nvCxnSpPr>
        <p:spPr>
          <a:xfrm flipH="1">
            <a:off x="5031898" y="2768343"/>
            <a:ext cx="398704" cy="50289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6BCA2AB7-AF21-ED4F-9E4C-20C17904D623}"/>
              </a:ext>
            </a:extLst>
          </p:cNvPr>
          <p:cNvSpPr>
            <a:spLocks noChangeAspect="1"/>
          </p:cNvSpPr>
          <p:nvPr/>
        </p:nvSpPr>
        <p:spPr>
          <a:xfrm>
            <a:off x="4826510" y="3187189"/>
            <a:ext cx="274320" cy="27432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6749149-C37C-DE4C-97C1-741433DF61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43843" y="5103191"/>
            <a:ext cx="217488" cy="27432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1F1FAEAE-1851-9C42-9FF6-5662BF95F191}"/>
              </a:ext>
            </a:extLst>
          </p:cNvPr>
          <p:cNvSpPr>
            <a:spLocks noChangeAspect="1"/>
          </p:cNvSpPr>
          <p:nvPr/>
        </p:nvSpPr>
        <p:spPr>
          <a:xfrm>
            <a:off x="8387411" y="5252371"/>
            <a:ext cx="274320" cy="274320"/>
          </a:xfrm>
          <a:prstGeom prst="ellipse">
            <a:avLst/>
          </a:prstGeom>
          <a:solidFill>
            <a:srgbClr val="7030A0"/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7292D6F-D671-A44F-A702-13B773E182E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978975" y="5323397"/>
            <a:ext cx="156047" cy="18288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7BA4623-AAFD-9548-A1D5-DC9CE792C46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180742" y="4902023"/>
            <a:ext cx="312635" cy="36576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CC7B28DF-EA7C-534B-B92C-C940BFEC0FB9}"/>
              </a:ext>
            </a:extLst>
          </p:cNvPr>
          <p:cNvSpPr>
            <a:spLocks noChangeAspect="1"/>
          </p:cNvSpPr>
          <p:nvPr/>
        </p:nvSpPr>
        <p:spPr>
          <a:xfrm>
            <a:off x="7405655" y="4691711"/>
            <a:ext cx="274320" cy="274320"/>
          </a:xfrm>
          <a:prstGeom prst="ellipse">
            <a:avLst/>
          </a:prstGeom>
          <a:solidFill>
            <a:schemeClr val="accent6"/>
          </a:solidFill>
          <a:ln>
            <a:noFill/>
          </a:ln>
          <a:scene3d>
            <a:camera prst="orthographicFront">
              <a:rot lat="6600000" lon="1440000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7DB4239-2F39-9C41-9F51-8C7B68B89C56}"/>
              </a:ext>
            </a:extLst>
          </p:cNvPr>
          <p:cNvSpPr>
            <a:spLocks noChangeAspect="1"/>
          </p:cNvSpPr>
          <p:nvPr/>
        </p:nvSpPr>
        <p:spPr>
          <a:xfrm>
            <a:off x="3935615" y="1381643"/>
            <a:ext cx="274320" cy="274320"/>
          </a:xfrm>
          <a:prstGeom prst="ellipse">
            <a:avLst/>
          </a:prstGeom>
          <a:solidFill>
            <a:schemeClr val="accent5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8B361B5-782E-804A-B06B-60C0C4E90673}"/>
              </a:ext>
            </a:extLst>
          </p:cNvPr>
          <p:cNvCxnSpPr>
            <a:cxnSpLocks/>
          </p:cNvCxnSpPr>
          <p:nvPr/>
        </p:nvCxnSpPr>
        <p:spPr>
          <a:xfrm>
            <a:off x="3434393" y="2348746"/>
            <a:ext cx="5109450" cy="2903625"/>
          </a:xfrm>
          <a:prstGeom prst="line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44029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CAE5F4-9AFE-0A49-BFB7-57F103453CBA}"/>
              </a:ext>
            </a:extLst>
          </p:cNvPr>
          <p:cNvSpPr/>
          <p:nvPr/>
        </p:nvSpPr>
        <p:spPr>
          <a:xfrm flipV="1">
            <a:off x="1514475" y="1761067"/>
            <a:ext cx="9163050" cy="38608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1000">
                <a:schemeClr val="accent1">
                  <a:lumMod val="45000"/>
                  <a:lumOff val="55000"/>
                </a:schemeClr>
              </a:gs>
              <a:gs pos="7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387AEA8-5CDD-944B-A13A-A76C802B1D6E}"/>
              </a:ext>
            </a:extLst>
          </p:cNvPr>
          <p:cNvSpPr>
            <a:spLocks noChangeAspect="1"/>
          </p:cNvSpPr>
          <p:nvPr/>
        </p:nvSpPr>
        <p:spPr>
          <a:xfrm>
            <a:off x="1765371" y="3454401"/>
            <a:ext cx="274320" cy="274320"/>
          </a:xfrm>
          <a:prstGeom prst="ellipse">
            <a:avLst/>
          </a:prstGeom>
          <a:solidFill>
            <a:schemeClr val="accent5"/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77B2EC2-05B9-3442-ACF4-68381EB3A4C2}"/>
              </a:ext>
            </a:extLst>
          </p:cNvPr>
          <p:cNvSpPr>
            <a:spLocks noChangeAspect="1"/>
          </p:cNvSpPr>
          <p:nvPr/>
        </p:nvSpPr>
        <p:spPr>
          <a:xfrm>
            <a:off x="2708479" y="3362636"/>
            <a:ext cx="274320" cy="27432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D229296-E016-3D4C-95A3-49FD49F75D08}"/>
              </a:ext>
            </a:extLst>
          </p:cNvPr>
          <p:cNvSpPr>
            <a:spLocks noChangeAspect="1"/>
          </p:cNvSpPr>
          <p:nvPr/>
        </p:nvSpPr>
        <p:spPr>
          <a:xfrm>
            <a:off x="5335287" y="3500120"/>
            <a:ext cx="274320" cy="27432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6A8B316-6F2B-E340-9768-DD3A58F8CF6A}"/>
              </a:ext>
            </a:extLst>
          </p:cNvPr>
          <p:cNvSpPr>
            <a:spLocks noChangeAspect="1"/>
          </p:cNvSpPr>
          <p:nvPr/>
        </p:nvSpPr>
        <p:spPr>
          <a:xfrm>
            <a:off x="6950639" y="3488267"/>
            <a:ext cx="274320" cy="274320"/>
          </a:xfrm>
          <a:prstGeom prst="ellipse">
            <a:avLst/>
          </a:prstGeom>
          <a:solidFill>
            <a:schemeClr val="accent1"/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BCA2AB7-AF21-ED4F-9E4C-20C17904D623}"/>
              </a:ext>
            </a:extLst>
          </p:cNvPr>
          <p:cNvSpPr>
            <a:spLocks noChangeAspect="1"/>
          </p:cNvSpPr>
          <p:nvPr/>
        </p:nvSpPr>
        <p:spPr>
          <a:xfrm>
            <a:off x="3846987" y="3933197"/>
            <a:ext cx="274320" cy="27432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F1FAEAE-1851-9C42-9FF6-5662BF95F191}"/>
              </a:ext>
            </a:extLst>
          </p:cNvPr>
          <p:cNvSpPr>
            <a:spLocks noChangeAspect="1"/>
          </p:cNvSpPr>
          <p:nvPr/>
        </p:nvSpPr>
        <p:spPr>
          <a:xfrm>
            <a:off x="9826744" y="4237064"/>
            <a:ext cx="274320" cy="274320"/>
          </a:xfrm>
          <a:prstGeom prst="ellipse">
            <a:avLst/>
          </a:prstGeom>
          <a:solidFill>
            <a:srgbClr val="7030A0"/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12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C7B28DF-EA7C-534B-B92C-C940BFEC0FB9}"/>
              </a:ext>
            </a:extLst>
          </p:cNvPr>
          <p:cNvSpPr>
            <a:spLocks noChangeAspect="1"/>
          </p:cNvSpPr>
          <p:nvPr/>
        </p:nvSpPr>
        <p:spPr>
          <a:xfrm>
            <a:off x="7769990" y="4056294"/>
            <a:ext cx="274320" cy="274320"/>
          </a:xfrm>
          <a:prstGeom prst="ellipse">
            <a:avLst/>
          </a:prstGeom>
          <a:solidFill>
            <a:schemeClr val="accent6"/>
          </a:soli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1519A71-4D81-CC45-9D78-96CF2BC90902}"/>
              </a:ext>
            </a:extLst>
          </p:cNvPr>
          <p:cNvCxnSpPr>
            <a:cxnSpLocks/>
          </p:cNvCxnSpPr>
          <p:nvPr/>
        </p:nvCxnSpPr>
        <p:spPr>
          <a:xfrm>
            <a:off x="1514475" y="3837422"/>
            <a:ext cx="9163050" cy="0"/>
          </a:xfrm>
          <a:prstGeom prst="line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193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503186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Positive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Negative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Positive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Negative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2" y="3155677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7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3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7785293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027920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500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2,000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198,000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2" y="3155677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7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3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222378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34E150F-ADFA-A746-B0A2-C2F833264524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13E0C0-4E1B-C84E-B7CB-429E8284331F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91BCA16-2824-BD47-8D64-89626408EF40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17A805D-137F-9D4B-93DB-94884D9F95BB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A7618B0-8F09-6F45-B1CA-774533F545F6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EA0B6C6-CECD-F949-A873-6BE1CFFFA290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7CD374A-D19F-0449-9AEC-EC967A9CEBF5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191D1B-3E49-AF4A-8B28-934C0C1D05A8}"/>
              </a:ext>
            </a:extLst>
          </p:cNvPr>
          <p:cNvSpPr txBox="1"/>
          <p:nvPr/>
        </p:nvSpPr>
        <p:spPr>
          <a:xfrm>
            <a:off x="5545783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A48B8-4468-AD44-9ECC-31D5C6DFA8FB}"/>
              </a:ext>
            </a:extLst>
          </p:cNvPr>
          <p:cNvSpPr txBox="1"/>
          <p:nvPr/>
        </p:nvSpPr>
        <p:spPr>
          <a:xfrm>
            <a:off x="4460532" y="2347879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834F83-B8C3-EC4E-A04C-D0FBF1BBB7A4}"/>
              </a:ext>
            </a:extLst>
          </p:cNvPr>
          <p:cNvSpPr txBox="1"/>
          <p:nvPr/>
        </p:nvSpPr>
        <p:spPr>
          <a:xfrm>
            <a:off x="6724501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725CC9-8168-1D46-A415-1A39DB720B2F}"/>
              </a:ext>
            </a:extLst>
          </p:cNvPr>
          <p:cNvSpPr txBox="1"/>
          <p:nvPr/>
        </p:nvSpPr>
        <p:spPr>
          <a:xfrm>
            <a:off x="7155257" y="24366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990E46B-38A2-2649-AFCF-685935ECD477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C4C503-052C-B045-B58A-C84B236399E8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041D80-92C6-6442-8188-FC3884A42745}"/>
              </a:ext>
            </a:extLst>
          </p:cNvPr>
          <p:cNvSpPr txBox="1"/>
          <p:nvPr/>
        </p:nvSpPr>
        <p:spPr>
          <a:xfrm>
            <a:off x="7458534" y="2659779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</a:t>
            </a:r>
            <a:r>
              <a:rPr lang="en-US" i="1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dirty="0">
                <a:latin typeface="Optima" panose="02000503060000020004" pitchFamily="2" charset="0"/>
              </a:rPr>
              <a:t>+x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/>
              <a:t>≥</a:t>
            </a:r>
            <a:r>
              <a:rPr lang="en-US" dirty="0">
                <a:latin typeface="Optima" panose="02000503060000020004" pitchFamily="2" charset="0"/>
              </a:rPr>
              <a:t> 2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86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>
            <a:extLst>
              <a:ext uri="{FF2B5EF4-FFF2-40B4-BE49-F238E27FC236}">
                <a16:creationId xmlns:a16="http://schemas.microsoft.com/office/drawing/2014/main" id="{5426963A-F743-D348-A9F9-D20E20FE5439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FF2DAFB-A0F9-1746-AA61-4760916E5FB3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951AFD-64A2-9B4F-9EE0-4B2E491B2E09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810B79-4BE1-7146-901D-94DF6FE28646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B247EE4-2CE8-E34C-943E-711AF983827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D1482F0-37E0-E94F-B010-2B80985B631A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CCF677E-C03D-FB46-8FCB-F1FD69780BA3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0DACD1-5C33-9B4D-A626-06BCF725C86B}"/>
              </a:ext>
            </a:extLst>
          </p:cNvPr>
          <p:cNvSpPr txBox="1"/>
          <p:nvPr/>
        </p:nvSpPr>
        <p:spPr>
          <a:xfrm>
            <a:off x="5545783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D45B54-4918-2543-B616-7560317D1A42}"/>
              </a:ext>
            </a:extLst>
          </p:cNvPr>
          <p:cNvSpPr txBox="1"/>
          <p:nvPr/>
        </p:nvSpPr>
        <p:spPr>
          <a:xfrm>
            <a:off x="4460532" y="2347879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9C2463-FD48-974E-A15F-82BACE8C7FF7}"/>
              </a:ext>
            </a:extLst>
          </p:cNvPr>
          <p:cNvSpPr txBox="1"/>
          <p:nvPr/>
        </p:nvSpPr>
        <p:spPr>
          <a:xfrm>
            <a:off x="6724501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58D8AD-B04D-7242-9258-C3E858086814}"/>
              </a:ext>
            </a:extLst>
          </p:cNvPr>
          <p:cNvSpPr txBox="1"/>
          <p:nvPr/>
        </p:nvSpPr>
        <p:spPr>
          <a:xfrm>
            <a:off x="7152852" y="243666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E3669E8-7303-D149-861E-3420B7E84D9C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AC132AD-DF1D-3C45-A12E-8C1AC3B1F0B6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BEC33E-C038-4048-A917-AD1EE45E4B32}"/>
              </a:ext>
            </a:extLst>
          </p:cNvPr>
          <p:cNvSpPr txBox="1"/>
          <p:nvPr/>
        </p:nvSpPr>
        <p:spPr>
          <a:xfrm>
            <a:off x="6235534" y="1861824"/>
            <a:ext cx="44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309E2A5-D0B7-164D-8E52-E32CE3DFC68C}"/>
              </a:ext>
            </a:extLst>
          </p:cNvPr>
          <p:cNvSpPr txBox="1"/>
          <p:nvPr/>
        </p:nvSpPr>
        <p:spPr>
          <a:xfrm>
            <a:off x="6235531" y="260573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6E2047-2304-B84A-B06A-3C71E4C15489}"/>
              </a:ext>
            </a:extLst>
          </p:cNvPr>
          <p:cNvSpPr txBox="1"/>
          <p:nvPr/>
        </p:nvSpPr>
        <p:spPr>
          <a:xfrm>
            <a:off x="7341964" y="2671042"/>
            <a:ext cx="2002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</a:t>
            </a:r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i="1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dirty="0">
                <a:latin typeface="Optima" panose="02000503060000020004" pitchFamily="2" charset="0"/>
              </a:rPr>
              <a:t>+</a:t>
            </a:r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/>
              <a:t>≥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i="1" dirty="0">
                <a:latin typeface="Optima" panose="02000503060000020004" pitchFamily="2" charset="0"/>
              </a:rPr>
              <a:t>b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739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316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75069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37E18C4-A4C2-D24A-ADCC-A21AB4F741C0}"/>
              </a:ext>
            </a:extLst>
          </p:cNvPr>
          <p:cNvSpPr/>
          <p:nvPr/>
        </p:nvSpPr>
        <p:spPr>
          <a:xfrm>
            <a:off x="5122752" y="2313306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E566A10-7153-EA49-9576-A68F08EF69F8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951261" y="2638245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416747-816D-CF41-A497-C60B972D1E6D}"/>
              </a:ext>
            </a:extLst>
          </p:cNvPr>
          <p:cNvCxnSpPr>
            <a:cxnSpLocks noChangeAspect="1"/>
          </p:cNvCxnSpPr>
          <p:nvPr/>
        </p:nvCxnSpPr>
        <p:spPr>
          <a:xfrm>
            <a:off x="3951261" y="1920712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6B9E39DF-0F4F-7344-82CC-D4A655388537}"/>
              </a:ext>
            </a:extLst>
          </p:cNvPr>
          <p:cNvGrpSpPr/>
          <p:nvPr/>
        </p:nvGrpSpPr>
        <p:grpSpPr>
          <a:xfrm>
            <a:off x="3525866" y="1607959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B031B1-459D-4341-BAD7-C8FAEA9D3D1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5B95C91-A1E1-2D4F-B614-079CF50024B2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E841DC9-1D76-934D-A899-976F7C0BB76A}"/>
              </a:ext>
            </a:extLst>
          </p:cNvPr>
          <p:cNvSpPr txBox="1"/>
          <p:nvPr/>
        </p:nvSpPr>
        <p:spPr>
          <a:xfrm>
            <a:off x="3546051" y="1578987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4B41EB-361A-784B-962E-702EF3354CEA}"/>
              </a:ext>
            </a:extLst>
          </p:cNvPr>
          <p:cNvSpPr txBox="1"/>
          <p:nvPr/>
        </p:nvSpPr>
        <p:spPr>
          <a:xfrm>
            <a:off x="3546054" y="2989560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22DFA9-98B3-1148-A554-5DBA17CABBFE}"/>
              </a:ext>
            </a:extLst>
          </p:cNvPr>
          <p:cNvSpPr txBox="1"/>
          <p:nvPr/>
        </p:nvSpPr>
        <p:spPr>
          <a:xfrm>
            <a:off x="5153126" y="231290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/>
              </a:rPr>
              <a:t>b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FC5F39-2B96-504B-A243-11C862F6D94C}"/>
              </a:ext>
            </a:extLst>
          </p:cNvPr>
          <p:cNvSpPr txBox="1"/>
          <p:nvPr/>
        </p:nvSpPr>
        <p:spPr>
          <a:xfrm>
            <a:off x="4373145" y="1725388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63DF75-9C27-C141-8B2E-59080067F725}"/>
              </a:ext>
            </a:extLst>
          </p:cNvPr>
          <p:cNvSpPr txBox="1"/>
          <p:nvPr/>
        </p:nvSpPr>
        <p:spPr>
          <a:xfrm>
            <a:off x="5353810" y="2535283"/>
            <a:ext cx="2374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f</a:t>
            </a:r>
            <a:r>
              <a:rPr lang="en-US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+ 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/>
                <a:cs typeface="Optima"/>
              </a:rPr>
              <a:t> </a:t>
            </a:r>
            <a:r>
              <a:rPr lang="en-US" i="1" dirty="0">
                <a:latin typeface="Optima"/>
                <a:cs typeface="Optima"/>
              </a:rPr>
              <a:t>–</a:t>
            </a:r>
            <a:r>
              <a:rPr lang="en-US" dirty="0">
                <a:latin typeface="Optima"/>
                <a:cs typeface="Optima"/>
              </a:rPr>
              <a:t> </a:t>
            </a:r>
            <a:r>
              <a:rPr lang="en-US" i="1" dirty="0">
                <a:latin typeface="Optima"/>
                <a:cs typeface="Optima"/>
              </a:rPr>
              <a:t>b</a:t>
            </a:r>
            <a:r>
              <a:rPr lang="en-US" dirty="0">
                <a:latin typeface="Optima" panose="02000503060000020004" pitchFamily="2" charset="0"/>
              </a:rPr>
              <a:t>)</a:t>
            </a:r>
            <a:endParaRPr lang="en-US" u="sng" dirty="0">
              <a:latin typeface="Optima" panose="0200050306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7BC37B-74E7-8243-B3B9-74448EFDC032}"/>
              </a:ext>
            </a:extLst>
          </p:cNvPr>
          <p:cNvSpPr txBox="1"/>
          <p:nvPr/>
        </p:nvSpPr>
        <p:spPr>
          <a:xfrm>
            <a:off x="4373145" y="290166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A94ECF-E559-4546-92DC-063E6082AD61}"/>
              </a:ext>
            </a:extLst>
          </p:cNvPr>
          <p:cNvSpPr txBox="1"/>
          <p:nvPr/>
        </p:nvSpPr>
        <p:spPr>
          <a:xfrm>
            <a:off x="2450751" y="2236964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FE52DE5-D915-D64B-BCC7-43843FF5ACF2}"/>
              </a:ext>
            </a:extLst>
          </p:cNvPr>
          <p:cNvCxnSpPr>
            <a:cxnSpLocks/>
          </p:cNvCxnSpPr>
          <p:nvPr/>
        </p:nvCxnSpPr>
        <p:spPr>
          <a:xfrm>
            <a:off x="5578588" y="249966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2CECB8-2002-4F49-A11D-4CD2CDD07897}"/>
              </a:ext>
            </a:extLst>
          </p:cNvPr>
          <p:cNvSpPr txBox="1"/>
          <p:nvPr/>
        </p:nvSpPr>
        <p:spPr>
          <a:xfrm>
            <a:off x="5651008" y="209472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0116338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0CC9758-A84A-EC41-BDC5-B5BBE2F00497}"/>
              </a:ext>
            </a:extLst>
          </p:cNvPr>
          <p:cNvSpPr txBox="1"/>
          <p:nvPr/>
        </p:nvSpPr>
        <p:spPr>
          <a:xfrm>
            <a:off x="6090320" y="6172202"/>
            <a:ext cx="320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6B768-E926-6D4F-8A5C-B5284619BF53}"/>
              </a:ext>
            </a:extLst>
          </p:cNvPr>
          <p:cNvSpPr txBox="1"/>
          <p:nvPr/>
        </p:nvSpPr>
        <p:spPr>
          <a:xfrm>
            <a:off x="430699" y="3069581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f</a:t>
            </a:r>
            <a:r>
              <a:rPr lang="en-US" sz="2400" dirty="0">
                <a:latin typeface="Optima" panose="02000503060000020004" pitchFamily="2" charset="0"/>
              </a:rPr>
              <a:t>(</a:t>
            </a:r>
            <a:r>
              <a:rPr lang="en-US" sz="2400" i="1" dirty="0">
                <a:latin typeface="Optima" panose="02000503060000020004" pitchFamily="2" charset="0"/>
              </a:rPr>
              <a:t>x</a:t>
            </a:r>
            <a:r>
              <a:rPr lang="en-US" sz="2400" dirty="0">
                <a:latin typeface="Optima" panose="02000503060000020004" pitchFamily="2" charset="0"/>
              </a:rPr>
              <a:t>) = 1/(1</a:t>
            </a:r>
            <a:r>
              <a:rPr lang="en-US" sz="2400" i="1" dirty="0">
                <a:latin typeface="Optima" panose="02000503060000020004" pitchFamily="2" charset="0"/>
              </a:rPr>
              <a:t>+e</a:t>
            </a:r>
            <a:r>
              <a:rPr lang="en-US" sz="2400" i="1" baseline="30000" dirty="0">
                <a:latin typeface="Optima" panose="02000503060000020004" pitchFamily="2" charset="0"/>
              </a:rPr>
              <a:t>–x </a:t>
            </a:r>
            <a:r>
              <a:rPr lang="en-US" sz="2400" dirty="0">
                <a:latin typeface="Optima" panose="02000503060000020004" pitchFamily="2" charset="0"/>
              </a:rPr>
              <a:t>)</a:t>
            </a:r>
            <a:endParaRPr lang="en-US" sz="2400" i="1" dirty="0">
              <a:latin typeface="Optima" panose="0200050306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0C02D6-8DF7-814E-B1E0-B17A7AFF2BEA}"/>
              </a:ext>
            </a:extLst>
          </p:cNvPr>
          <p:cNvSpPr txBox="1"/>
          <p:nvPr/>
        </p:nvSpPr>
        <p:spPr>
          <a:xfrm>
            <a:off x="2676527" y="643760"/>
            <a:ext cx="298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44A69D-EE20-344F-9CFD-92DAD3C32AE4}"/>
              </a:ext>
            </a:extLst>
          </p:cNvPr>
          <p:cNvSpPr txBox="1"/>
          <p:nvPr/>
        </p:nvSpPr>
        <p:spPr>
          <a:xfrm>
            <a:off x="2590764" y="1647497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8A2059-9396-8846-B6E2-5E35FCCE5A7F}"/>
              </a:ext>
            </a:extLst>
          </p:cNvPr>
          <p:cNvSpPr txBox="1"/>
          <p:nvPr/>
        </p:nvSpPr>
        <p:spPr>
          <a:xfrm>
            <a:off x="2590764" y="2645032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7C9A88-4B3E-7D42-A7F9-C420C297EB29}"/>
              </a:ext>
            </a:extLst>
          </p:cNvPr>
          <p:cNvSpPr txBox="1"/>
          <p:nvPr/>
        </p:nvSpPr>
        <p:spPr>
          <a:xfrm>
            <a:off x="2590764" y="3653077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CCD311-3878-E84A-8206-FA7F8C216931}"/>
              </a:ext>
            </a:extLst>
          </p:cNvPr>
          <p:cNvSpPr txBox="1"/>
          <p:nvPr/>
        </p:nvSpPr>
        <p:spPr>
          <a:xfrm>
            <a:off x="2590764" y="4661122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E046E4-B348-C64D-85BE-A42C67CAEB9B}"/>
              </a:ext>
            </a:extLst>
          </p:cNvPr>
          <p:cNvSpPr txBox="1"/>
          <p:nvPr/>
        </p:nvSpPr>
        <p:spPr>
          <a:xfrm>
            <a:off x="2848207" y="5861796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-6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44E80C-71BC-344F-8B67-3063153CCFA8}"/>
              </a:ext>
            </a:extLst>
          </p:cNvPr>
          <p:cNvSpPr txBox="1"/>
          <p:nvPr/>
        </p:nvSpPr>
        <p:spPr>
          <a:xfrm>
            <a:off x="3893988" y="5861796"/>
            <a:ext cx="42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-4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1BFB2-B8E8-4E49-8284-DB7A8A5383A1}"/>
              </a:ext>
            </a:extLst>
          </p:cNvPr>
          <p:cNvSpPr txBox="1"/>
          <p:nvPr/>
        </p:nvSpPr>
        <p:spPr>
          <a:xfrm>
            <a:off x="4992155" y="5861796"/>
            <a:ext cx="42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-2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038AAC-1C3F-FD49-ADE7-DAF19A64DF59}"/>
              </a:ext>
            </a:extLst>
          </p:cNvPr>
          <p:cNvSpPr txBox="1"/>
          <p:nvPr/>
        </p:nvSpPr>
        <p:spPr>
          <a:xfrm>
            <a:off x="609570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EB5BC4-BF32-4F46-8306-4C4EDC800AA1}"/>
              </a:ext>
            </a:extLst>
          </p:cNvPr>
          <p:cNvSpPr txBox="1"/>
          <p:nvPr/>
        </p:nvSpPr>
        <p:spPr>
          <a:xfrm>
            <a:off x="717236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A9D703-65D1-F14A-8597-8B316A0B67AC}"/>
              </a:ext>
            </a:extLst>
          </p:cNvPr>
          <p:cNvSpPr txBox="1"/>
          <p:nvPr/>
        </p:nvSpPr>
        <p:spPr>
          <a:xfrm>
            <a:off x="822800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FCDAA4-8F78-3546-87D7-123F04656C0C}"/>
              </a:ext>
            </a:extLst>
          </p:cNvPr>
          <p:cNvSpPr txBox="1"/>
          <p:nvPr/>
        </p:nvSpPr>
        <p:spPr>
          <a:xfrm>
            <a:off x="9295929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6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44BDCD-A1A9-684D-88CD-B1BB4794C8B1}"/>
              </a:ext>
            </a:extLst>
          </p:cNvPr>
          <p:cNvSpPr txBox="1"/>
          <p:nvPr/>
        </p:nvSpPr>
        <p:spPr>
          <a:xfrm>
            <a:off x="2702417" y="5669167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5C26FB7-F30C-3C4E-A7D4-0382C6364B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28" t="5709" r="8688" b="9861"/>
          <a:stretch/>
        </p:blipFill>
        <p:spPr>
          <a:xfrm>
            <a:off x="2986090" y="685802"/>
            <a:ext cx="6529387" cy="522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884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FABFAAC-9E85-D042-8116-62BE66397A67}"/>
              </a:ext>
            </a:extLst>
          </p:cNvPr>
          <p:cNvCxnSpPr>
            <a:cxnSpLocks/>
          </p:cNvCxnSpPr>
          <p:nvPr/>
        </p:nvCxnSpPr>
        <p:spPr>
          <a:xfrm flipV="1">
            <a:off x="5101233" y="1080145"/>
            <a:ext cx="0" cy="3500983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385945A-DBC0-E84E-B32B-0E26904CCFC3}"/>
              </a:ext>
            </a:extLst>
          </p:cNvPr>
          <p:cNvCxnSpPr>
            <a:cxnSpLocks/>
          </p:cNvCxnSpPr>
          <p:nvPr/>
        </p:nvCxnSpPr>
        <p:spPr>
          <a:xfrm rot="5400000" flipV="1">
            <a:off x="5101233" y="1080145"/>
            <a:ext cx="0" cy="3500983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AD930AD-15B5-8C4B-B1C3-8C578123F051}"/>
              </a:ext>
            </a:extLst>
          </p:cNvPr>
          <p:cNvSpPr/>
          <p:nvPr/>
        </p:nvSpPr>
        <p:spPr>
          <a:xfrm>
            <a:off x="4789929" y="2131969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Optima"/>
              </a:rPr>
              <a:t>1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286560-0AC1-224F-BF2D-9499BD3D3FF0}"/>
              </a:ext>
            </a:extLst>
          </p:cNvPr>
          <p:cNvCxnSpPr>
            <a:cxnSpLocks/>
          </p:cNvCxnSpPr>
          <p:nvPr/>
        </p:nvCxnSpPr>
        <p:spPr>
          <a:xfrm flipV="1">
            <a:off x="5100960" y="1133432"/>
            <a:ext cx="1450181" cy="1688441"/>
          </a:xfrm>
          <a:prstGeom prst="line">
            <a:avLst/>
          </a:prstGeom>
          <a:ln w="28575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071AAD-707C-5B42-B119-641B33FF0436}"/>
              </a:ext>
            </a:extLst>
          </p:cNvPr>
          <p:cNvCxnSpPr>
            <a:cxnSpLocks/>
          </p:cNvCxnSpPr>
          <p:nvPr/>
        </p:nvCxnSpPr>
        <p:spPr>
          <a:xfrm>
            <a:off x="3350741" y="2829699"/>
            <a:ext cx="1750219" cy="937"/>
          </a:xfrm>
          <a:prstGeom prst="line">
            <a:avLst/>
          </a:prstGeom>
          <a:ln w="28575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238652B-98EB-804D-BBF6-E771B4C96246}"/>
              </a:ext>
            </a:extLst>
          </p:cNvPr>
          <p:cNvSpPr txBox="1"/>
          <p:nvPr/>
        </p:nvSpPr>
        <p:spPr>
          <a:xfrm>
            <a:off x="6200781" y="294218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03716250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AC90900-4283-D845-8FAD-7FA3237E13F4}"/>
              </a:ext>
            </a:extLst>
          </p:cNvPr>
          <p:cNvSpPr/>
          <p:nvPr/>
        </p:nvSpPr>
        <p:spPr>
          <a:xfrm>
            <a:off x="4602922" y="1828800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C8C443-336E-F940-8953-947BCCB15256}"/>
              </a:ext>
            </a:extLst>
          </p:cNvPr>
          <p:cNvCxnSpPr>
            <a:cxnSpLocks noChangeAspect="1"/>
          </p:cNvCxnSpPr>
          <p:nvPr/>
        </p:nvCxnSpPr>
        <p:spPr>
          <a:xfrm>
            <a:off x="3403821" y="1437942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33A906B-92F9-2043-8079-AD5EC0173B81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403821" y="4572000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4F9685-F88D-9247-9892-28C19C621B35}"/>
              </a:ext>
            </a:extLst>
          </p:cNvPr>
          <p:cNvCxnSpPr>
            <a:cxnSpLocks/>
          </p:cNvCxnSpPr>
          <p:nvPr/>
        </p:nvCxnSpPr>
        <p:spPr>
          <a:xfrm flipV="1">
            <a:off x="3401171" y="1941606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15428A9-BD84-0B4E-BFA2-2496FF41CB81}"/>
              </a:ext>
            </a:extLst>
          </p:cNvPr>
          <p:cNvCxnSpPr>
            <a:cxnSpLocks/>
          </p:cNvCxnSpPr>
          <p:nvPr/>
        </p:nvCxnSpPr>
        <p:spPr>
          <a:xfrm>
            <a:off x="3394214" y="1524244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80DB4B0-A0CF-4845-9B99-857CEF8620F3}"/>
              </a:ext>
            </a:extLst>
          </p:cNvPr>
          <p:cNvSpPr txBox="1"/>
          <p:nvPr/>
        </p:nvSpPr>
        <p:spPr>
          <a:xfrm>
            <a:off x="8283602" y="4757266"/>
            <a:ext cx="995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Output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ADDDC1-59BC-3846-8CF8-C0DAD8B890F2}"/>
              </a:ext>
            </a:extLst>
          </p:cNvPr>
          <p:cNvSpPr txBox="1"/>
          <p:nvPr/>
        </p:nvSpPr>
        <p:spPr>
          <a:xfrm>
            <a:off x="2829871" y="5246507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Input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222820-5E94-544B-B67F-F5AD573B5316}"/>
              </a:ext>
            </a:extLst>
          </p:cNvPr>
          <p:cNvSpPr txBox="1"/>
          <p:nvPr/>
        </p:nvSpPr>
        <p:spPr>
          <a:xfrm>
            <a:off x="5170105" y="4810989"/>
            <a:ext cx="185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Optima" panose="02000503060000020004" pitchFamily="2" charset="0"/>
              </a:rPr>
              <a:t>Hidden Neurons</a:t>
            </a:r>
            <a:endParaRPr lang="en-US" b="1" i="1" u="sng" dirty="0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A5CE6A-AE3A-E048-A7D0-B73669708950}"/>
              </a:ext>
            </a:extLst>
          </p:cNvPr>
          <p:cNvSpPr txBox="1"/>
          <p:nvPr/>
        </p:nvSpPr>
        <p:spPr>
          <a:xfrm rot="5400000">
            <a:off x="3054600" y="2656375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9FF6277-DA67-CC45-A584-087E68B647CD}"/>
              </a:ext>
            </a:extLst>
          </p:cNvPr>
          <p:cNvSpPr/>
          <p:nvPr/>
        </p:nvSpPr>
        <p:spPr>
          <a:xfrm>
            <a:off x="2973878" y="127539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1A41DA-B4CC-DF4D-9171-7C47BC09FEEF}"/>
              </a:ext>
            </a:extLst>
          </p:cNvPr>
          <p:cNvSpPr txBox="1"/>
          <p:nvPr/>
        </p:nvSpPr>
        <p:spPr>
          <a:xfrm>
            <a:off x="2983503" y="1221791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6FE96FE-8F47-2C40-BCE3-1B22B9D84594}"/>
              </a:ext>
            </a:extLst>
          </p:cNvPr>
          <p:cNvSpPr/>
          <p:nvPr/>
        </p:nvSpPr>
        <p:spPr>
          <a:xfrm>
            <a:off x="2983503" y="483213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C5CEC2-6D8E-5A41-8BEC-C6DFC00D9F18}"/>
              </a:ext>
            </a:extLst>
          </p:cNvPr>
          <p:cNvSpPr txBox="1"/>
          <p:nvPr/>
        </p:nvSpPr>
        <p:spPr>
          <a:xfrm>
            <a:off x="2980836" y="4789081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 err="1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i="1" baseline="-25000" dirty="0" err="1">
                <a:solidFill>
                  <a:schemeClr val="bg1"/>
                </a:solidFill>
                <a:latin typeface="Optima" panose="02000503060000020004" pitchFamily="2" charset="0"/>
              </a:rPr>
              <a:t>n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FFC8891-A169-D84D-9AE6-77C1CD678EED}"/>
              </a:ext>
            </a:extLst>
          </p:cNvPr>
          <p:cNvSpPr txBox="1"/>
          <p:nvPr/>
        </p:nvSpPr>
        <p:spPr>
          <a:xfrm rot="5400000">
            <a:off x="3054600" y="340294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BC97AD-B741-ED4B-A56F-50F836183491}"/>
              </a:ext>
            </a:extLst>
          </p:cNvPr>
          <p:cNvSpPr txBox="1"/>
          <p:nvPr/>
        </p:nvSpPr>
        <p:spPr>
          <a:xfrm rot="5400000">
            <a:off x="3054600" y="4149506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63BDC6A-5DC5-5545-AB48-91F8329094E5}"/>
              </a:ext>
            </a:extLst>
          </p:cNvPr>
          <p:cNvSpPr/>
          <p:nvPr/>
        </p:nvSpPr>
        <p:spPr>
          <a:xfrm>
            <a:off x="8606067" y="428665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511225B-4BCA-D74A-B646-7737289921BB}"/>
              </a:ext>
            </a:extLst>
          </p:cNvPr>
          <p:cNvSpPr/>
          <p:nvPr/>
        </p:nvSpPr>
        <p:spPr>
          <a:xfrm>
            <a:off x="8606067" y="1744445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DF9B7C-7F25-8D48-B27B-E0A7914FA823}"/>
              </a:ext>
            </a:extLst>
          </p:cNvPr>
          <p:cNvSpPr txBox="1"/>
          <p:nvPr/>
        </p:nvSpPr>
        <p:spPr>
          <a:xfrm>
            <a:off x="8660398" y="1744445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C3EC4A6-0FEB-E544-9A5B-DB97F4641B69}"/>
              </a:ext>
            </a:extLst>
          </p:cNvPr>
          <p:cNvSpPr/>
          <p:nvPr/>
        </p:nvSpPr>
        <p:spPr>
          <a:xfrm>
            <a:off x="8604095" y="305058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DC9058B-2412-C64E-AE24-42DDBF1148A5}"/>
              </a:ext>
            </a:extLst>
          </p:cNvPr>
          <p:cNvCxnSpPr>
            <a:cxnSpLocks/>
          </p:cNvCxnSpPr>
          <p:nvPr/>
        </p:nvCxnSpPr>
        <p:spPr>
          <a:xfrm>
            <a:off x="9079515" y="194160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3F07354-8FFC-8D48-97EC-F67C48FEDEA6}"/>
              </a:ext>
            </a:extLst>
          </p:cNvPr>
          <p:cNvSpPr txBox="1"/>
          <p:nvPr/>
        </p:nvSpPr>
        <p:spPr>
          <a:xfrm>
            <a:off x="8971827" y="1254391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granulocyte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0B0FC99-0BB1-9940-953C-5BF8DEF265F8}"/>
              </a:ext>
            </a:extLst>
          </p:cNvPr>
          <p:cNvCxnSpPr>
            <a:cxnSpLocks/>
          </p:cNvCxnSpPr>
          <p:nvPr/>
        </p:nvCxnSpPr>
        <p:spPr>
          <a:xfrm>
            <a:off x="9114977" y="324338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C2E463F4-2C5D-F444-A2BE-FF84ED78D7DB}"/>
              </a:ext>
            </a:extLst>
          </p:cNvPr>
          <p:cNvSpPr txBox="1"/>
          <p:nvPr/>
        </p:nvSpPr>
        <p:spPr>
          <a:xfrm>
            <a:off x="8971827" y="2603395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lymphocyte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8D5D876-4CA5-3942-B202-04B4B7BB7DA5}"/>
              </a:ext>
            </a:extLst>
          </p:cNvPr>
          <p:cNvCxnSpPr>
            <a:cxnSpLocks/>
          </p:cNvCxnSpPr>
          <p:nvPr/>
        </p:nvCxnSpPr>
        <p:spPr>
          <a:xfrm>
            <a:off x="9161633" y="450239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F9C96986-8870-B845-9888-2A6613C344BD}"/>
              </a:ext>
            </a:extLst>
          </p:cNvPr>
          <p:cNvSpPr txBox="1"/>
          <p:nvPr/>
        </p:nvSpPr>
        <p:spPr>
          <a:xfrm>
            <a:off x="8851292" y="3875901"/>
            <a:ext cx="1614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</a:t>
            </a:r>
            <a:br>
              <a:rPr lang="en-US" dirty="0">
                <a:latin typeface="Optima" panose="02000503060000020004" pitchFamily="2" charset="0"/>
              </a:rPr>
            </a:br>
            <a:r>
              <a:rPr lang="en-US" dirty="0">
                <a:latin typeface="Optima" panose="02000503060000020004" pitchFamily="2" charset="0"/>
              </a:rPr>
              <a:t>monocyte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7AD345-BFF9-4647-9C46-01F0AA8E5277}"/>
              </a:ext>
            </a:extLst>
          </p:cNvPr>
          <p:cNvSpPr txBox="1"/>
          <p:nvPr/>
        </p:nvSpPr>
        <p:spPr>
          <a:xfrm rot="5400000">
            <a:off x="3054600" y="190981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C67D772-E26F-E448-92F9-741EA1ECE923}"/>
              </a:ext>
            </a:extLst>
          </p:cNvPr>
          <p:cNvSpPr/>
          <p:nvPr/>
        </p:nvSpPr>
        <p:spPr>
          <a:xfrm>
            <a:off x="5483484" y="183872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3FADEE6-58A9-AA45-BDCF-EE1FFDA696F7}"/>
              </a:ext>
            </a:extLst>
          </p:cNvPr>
          <p:cNvSpPr/>
          <p:nvPr/>
        </p:nvSpPr>
        <p:spPr>
          <a:xfrm>
            <a:off x="6364046" y="1843728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A72B276-4469-CC4A-AD8A-040D7C1D6100}"/>
              </a:ext>
            </a:extLst>
          </p:cNvPr>
          <p:cNvSpPr/>
          <p:nvPr/>
        </p:nvSpPr>
        <p:spPr>
          <a:xfrm>
            <a:off x="7244607" y="187178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77C8529-FA4D-3E4E-A269-A8AB1E741D1E}"/>
              </a:ext>
            </a:extLst>
          </p:cNvPr>
          <p:cNvCxnSpPr>
            <a:cxnSpLocks/>
          </p:cNvCxnSpPr>
          <p:nvPr/>
        </p:nvCxnSpPr>
        <p:spPr>
          <a:xfrm flipV="1">
            <a:off x="4821952" y="1974388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3970B4D-250C-3E49-9B07-C429FC518EED}"/>
              </a:ext>
            </a:extLst>
          </p:cNvPr>
          <p:cNvCxnSpPr>
            <a:cxnSpLocks/>
          </p:cNvCxnSpPr>
          <p:nvPr/>
        </p:nvCxnSpPr>
        <p:spPr>
          <a:xfrm>
            <a:off x="482195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2647612-6084-7D4D-8D35-56ED34467F93}"/>
              </a:ext>
            </a:extLst>
          </p:cNvPr>
          <p:cNvCxnSpPr>
            <a:cxnSpLocks/>
          </p:cNvCxnSpPr>
          <p:nvPr/>
        </p:nvCxnSpPr>
        <p:spPr>
          <a:xfrm>
            <a:off x="482195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A89F0BD-18FF-3048-9727-399536204123}"/>
              </a:ext>
            </a:extLst>
          </p:cNvPr>
          <p:cNvCxnSpPr>
            <a:cxnSpLocks noChangeAspect="1"/>
          </p:cNvCxnSpPr>
          <p:nvPr/>
        </p:nvCxnSpPr>
        <p:spPr>
          <a:xfrm>
            <a:off x="4830788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56E4D46-4906-BA4A-B5B4-1D7A6AB4DCAA}"/>
              </a:ext>
            </a:extLst>
          </p:cNvPr>
          <p:cNvCxnSpPr>
            <a:cxnSpLocks/>
          </p:cNvCxnSpPr>
          <p:nvPr/>
        </p:nvCxnSpPr>
        <p:spPr>
          <a:xfrm flipV="1">
            <a:off x="5716212" y="1974388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8FE5BDB-F7B5-8E45-89CA-543D7BD05802}"/>
              </a:ext>
            </a:extLst>
          </p:cNvPr>
          <p:cNvCxnSpPr>
            <a:cxnSpLocks/>
          </p:cNvCxnSpPr>
          <p:nvPr/>
        </p:nvCxnSpPr>
        <p:spPr>
          <a:xfrm>
            <a:off x="571621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8793907-BD21-8448-852D-AD5A67B2790A}"/>
              </a:ext>
            </a:extLst>
          </p:cNvPr>
          <p:cNvCxnSpPr>
            <a:cxnSpLocks/>
          </p:cNvCxnSpPr>
          <p:nvPr/>
        </p:nvCxnSpPr>
        <p:spPr>
          <a:xfrm>
            <a:off x="571621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FC2F05-0970-9C45-BCD6-0505D4944E79}"/>
              </a:ext>
            </a:extLst>
          </p:cNvPr>
          <p:cNvCxnSpPr>
            <a:cxnSpLocks noChangeAspect="1"/>
          </p:cNvCxnSpPr>
          <p:nvPr/>
        </p:nvCxnSpPr>
        <p:spPr>
          <a:xfrm>
            <a:off x="5725048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E67264D-90A3-6A40-A6BF-B24F5F5ECB66}"/>
              </a:ext>
            </a:extLst>
          </p:cNvPr>
          <p:cNvCxnSpPr>
            <a:cxnSpLocks/>
          </p:cNvCxnSpPr>
          <p:nvPr/>
        </p:nvCxnSpPr>
        <p:spPr>
          <a:xfrm flipV="1">
            <a:off x="6607030" y="1984013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9E3CECA-5362-6E4F-99A4-47E75E77A7BC}"/>
              </a:ext>
            </a:extLst>
          </p:cNvPr>
          <p:cNvCxnSpPr>
            <a:cxnSpLocks/>
          </p:cNvCxnSpPr>
          <p:nvPr/>
        </p:nvCxnSpPr>
        <p:spPr>
          <a:xfrm>
            <a:off x="6607030" y="1900720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C1C0E73-BF31-9F4A-8DE2-22027D15EEA8}"/>
              </a:ext>
            </a:extLst>
          </p:cNvPr>
          <p:cNvCxnSpPr>
            <a:cxnSpLocks/>
          </p:cNvCxnSpPr>
          <p:nvPr/>
        </p:nvCxnSpPr>
        <p:spPr>
          <a:xfrm>
            <a:off x="6607030" y="4535161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0EFA4F0-915A-9A4C-885D-F7603800BD80}"/>
              </a:ext>
            </a:extLst>
          </p:cNvPr>
          <p:cNvCxnSpPr>
            <a:cxnSpLocks noChangeAspect="1"/>
          </p:cNvCxnSpPr>
          <p:nvPr/>
        </p:nvCxnSpPr>
        <p:spPr>
          <a:xfrm>
            <a:off x="6615866" y="1940977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D185978-56B1-F440-9F79-12ADF46A6309}"/>
              </a:ext>
            </a:extLst>
          </p:cNvPr>
          <p:cNvCxnSpPr>
            <a:cxnSpLocks/>
          </p:cNvCxnSpPr>
          <p:nvPr/>
        </p:nvCxnSpPr>
        <p:spPr>
          <a:xfrm>
            <a:off x="7502946" y="1897260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BEFAB94-5AC3-1348-886E-184E80146032}"/>
              </a:ext>
            </a:extLst>
          </p:cNvPr>
          <p:cNvCxnSpPr>
            <a:cxnSpLocks/>
          </p:cNvCxnSpPr>
          <p:nvPr/>
        </p:nvCxnSpPr>
        <p:spPr>
          <a:xfrm>
            <a:off x="7513034" y="3243386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6B2AE8A-7550-C849-B98A-94F1C2C3FF8F}"/>
              </a:ext>
            </a:extLst>
          </p:cNvPr>
          <p:cNvCxnSpPr>
            <a:cxnSpLocks/>
          </p:cNvCxnSpPr>
          <p:nvPr/>
        </p:nvCxnSpPr>
        <p:spPr>
          <a:xfrm>
            <a:off x="7513033" y="4491672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46AF299-80C4-DB42-93D1-4E2700A71982}"/>
              </a:ext>
            </a:extLst>
          </p:cNvPr>
          <p:cNvCxnSpPr>
            <a:cxnSpLocks/>
          </p:cNvCxnSpPr>
          <p:nvPr/>
        </p:nvCxnSpPr>
        <p:spPr>
          <a:xfrm flipV="1">
            <a:off x="7494246" y="3442252"/>
            <a:ext cx="1083379" cy="93346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4DCE772-2AB0-C04E-B1C2-4E4E203551A0}"/>
              </a:ext>
            </a:extLst>
          </p:cNvPr>
          <p:cNvCxnSpPr>
            <a:cxnSpLocks/>
          </p:cNvCxnSpPr>
          <p:nvPr/>
        </p:nvCxnSpPr>
        <p:spPr>
          <a:xfrm flipV="1">
            <a:off x="7511170" y="2121408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EFE9A11-DCE7-2146-959A-0C50ABB12D75}"/>
              </a:ext>
            </a:extLst>
          </p:cNvPr>
          <p:cNvCxnSpPr>
            <a:cxnSpLocks/>
          </p:cNvCxnSpPr>
          <p:nvPr/>
        </p:nvCxnSpPr>
        <p:spPr>
          <a:xfrm>
            <a:off x="7521226" y="2013217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9F4823-5DEF-9747-A3EB-4A7A99A92686}"/>
              </a:ext>
            </a:extLst>
          </p:cNvPr>
          <p:cNvCxnSpPr>
            <a:cxnSpLocks/>
          </p:cNvCxnSpPr>
          <p:nvPr/>
        </p:nvCxnSpPr>
        <p:spPr>
          <a:xfrm>
            <a:off x="7521226" y="3327421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89DC5F5-1923-6840-8EAC-1D3F19240A64}"/>
              </a:ext>
            </a:extLst>
          </p:cNvPr>
          <p:cNvCxnSpPr>
            <a:cxnSpLocks/>
          </p:cNvCxnSpPr>
          <p:nvPr/>
        </p:nvCxnSpPr>
        <p:spPr>
          <a:xfrm flipV="1">
            <a:off x="7484748" y="2304156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D61C776-3639-1749-AC47-479327D5FFC1}"/>
              </a:ext>
            </a:extLst>
          </p:cNvPr>
          <p:cNvCxnSpPr>
            <a:cxnSpLocks/>
          </p:cNvCxnSpPr>
          <p:nvPr/>
        </p:nvCxnSpPr>
        <p:spPr>
          <a:xfrm>
            <a:off x="7562146" y="2188200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B0A87BF9-C64E-4946-9171-F14537D3D1AE}"/>
              </a:ext>
            </a:extLst>
          </p:cNvPr>
          <p:cNvSpPr txBox="1"/>
          <p:nvPr/>
        </p:nvSpPr>
        <p:spPr>
          <a:xfrm>
            <a:off x="8653894" y="3031291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13B2CF2-0246-FD4E-B650-AC6E6D211974}"/>
              </a:ext>
            </a:extLst>
          </p:cNvPr>
          <p:cNvSpPr txBox="1"/>
          <p:nvPr/>
        </p:nvSpPr>
        <p:spPr>
          <a:xfrm>
            <a:off x="8660398" y="4277117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17831976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4918A02-C9EA-7248-95E2-3A4E0393F4F6}"/>
              </a:ext>
            </a:extLst>
          </p:cNvPr>
          <p:cNvSpPr/>
          <p:nvPr/>
        </p:nvSpPr>
        <p:spPr>
          <a:xfrm>
            <a:off x="3924687" y="2054809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C3E73D6-72C8-AF4D-9F1F-870055A019AC}"/>
              </a:ext>
            </a:extLst>
          </p:cNvPr>
          <p:cNvCxnSpPr>
            <a:cxnSpLocks noChangeAspect="1"/>
          </p:cNvCxnSpPr>
          <p:nvPr/>
        </p:nvCxnSpPr>
        <p:spPr>
          <a:xfrm>
            <a:off x="2725586" y="1663951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C488A8-7E97-524C-9C59-D36EA735F05D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2725586" y="4798009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40044B9-40CC-D840-B541-39ABD62AE1F4}"/>
              </a:ext>
            </a:extLst>
          </p:cNvPr>
          <p:cNvCxnSpPr>
            <a:cxnSpLocks/>
          </p:cNvCxnSpPr>
          <p:nvPr/>
        </p:nvCxnSpPr>
        <p:spPr>
          <a:xfrm flipV="1">
            <a:off x="2722936" y="2167615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F5F252-A3BB-074C-B585-BC28404C4D02}"/>
              </a:ext>
            </a:extLst>
          </p:cNvPr>
          <p:cNvCxnSpPr>
            <a:cxnSpLocks/>
          </p:cNvCxnSpPr>
          <p:nvPr/>
        </p:nvCxnSpPr>
        <p:spPr>
          <a:xfrm>
            <a:off x="2715979" y="1750253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34120E5-1F09-B940-95DE-E6A8138E2954}"/>
              </a:ext>
            </a:extLst>
          </p:cNvPr>
          <p:cNvSpPr txBox="1"/>
          <p:nvPr/>
        </p:nvSpPr>
        <p:spPr>
          <a:xfrm>
            <a:off x="7666609" y="5044257"/>
            <a:ext cx="995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Output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10B705-EC3E-AE4A-BEF2-A7EE4EB495F3}"/>
              </a:ext>
            </a:extLst>
          </p:cNvPr>
          <p:cNvSpPr txBox="1"/>
          <p:nvPr/>
        </p:nvSpPr>
        <p:spPr>
          <a:xfrm>
            <a:off x="2151634" y="5472516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Input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04B94F-2B63-CB40-B44B-39E153D1F112}"/>
              </a:ext>
            </a:extLst>
          </p:cNvPr>
          <p:cNvSpPr txBox="1"/>
          <p:nvPr/>
        </p:nvSpPr>
        <p:spPr>
          <a:xfrm>
            <a:off x="4491870" y="5036998"/>
            <a:ext cx="185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Optima" panose="02000503060000020004" pitchFamily="2" charset="0"/>
              </a:rPr>
              <a:t>Hidden Neurons</a:t>
            </a:r>
            <a:endParaRPr lang="en-US" b="1" i="1" u="sng" dirty="0">
              <a:latin typeface="Optima" panose="0200050306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9DD35A-72F6-A240-9390-A4D440EECC63}"/>
              </a:ext>
            </a:extLst>
          </p:cNvPr>
          <p:cNvSpPr txBox="1"/>
          <p:nvPr/>
        </p:nvSpPr>
        <p:spPr>
          <a:xfrm rot="5400000">
            <a:off x="2376365" y="2882384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4FD894C-3442-9144-9359-D52EC7126BA3}"/>
              </a:ext>
            </a:extLst>
          </p:cNvPr>
          <p:cNvSpPr/>
          <p:nvPr/>
        </p:nvSpPr>
        <p:spPr>
          <a:xfrm>
            <a:off x="2295643" y="150140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311232-38C9-1242-8627-EBB424A57938}"/>
              </a:ext>
            </a:extLst>
          </p:cNvPr>
          <p:cNvSpPr txBox="1"/>
          <p:nvPr/>
        </p:nvSpPr>
        <p:spPr>
          <a:xfrm>
            <a:off x="2305268" y="1447800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66E57DD-6D25-E34D-BE0C-A5AFCCBBF54C}"/>
              </a:ext>
            </a:extLst>
          </p:cNvPr>
          <p:cNvSpPr/>
          <p:nvPr/>
        </p:nvSpPr>
        <p:spPr>
          <a:xfrm>
            <a:off x="2305268" y="5058139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782D02-3ABA-9241-A91D-65CA1B80B8CF}"/>
              </a:ext>
            </a:extLst>
          </p:cNvPr>
          <p:cNvSpPr txBox="1"/>
          <p:nvPr/>
        </p:nvSpPr>
        <p:spPr>
          <a:xfrm>
            <a:off x="2259382" y="4994914"/>
            <a:ext cx="4876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3</a:t>
            </a:r>
            <a:r>
              <a:rPr lang="en-US" sz="2000" i="1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n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603F2A-9336-2E44-86EE-4D39888C93C9}"/>
              </a:ext>
            </a:extLst>
          </p:cNvPr>
          <p:cNvSpPr txBox="1"/>
          <p:nvPr/>
        </p:nvSpPr>
        <p:spPr>
          <a:xfrm rot="5400000">
            <a:off x="2376365" y="3628949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E2726B-7702-A34A-BD53-F95C54A54943}"/>
              </a:ext>
            </a:extLst>
          </p:cNvPr>
          <p:cNvSpPr txBox="1"/>
          <p:nvPr/>
        </p:nvSpPr>
        <p:spPr>
          <a:xfrm rot="5400000">
            <a:off x="2376365" y="4375515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96B9245-7289-2045-9EFA-DFFBA05555E8}"/>
              </a:ext>
            </a:extLst>
          </p:cNvPr>
          <p:cNvSpPr/>
          <p:nvPr/>
        </p:nvSpPr>
        <p:spPr>
          <a:xfrm>
            <a:off x="7927832" y="45126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6094FD-2EE8-2F4A-9D20-3277EF8EE431}"/>
              </a:ext>
            </a:extLst>
          </p:cNvPr>
          <p:cNvSpPr txBox="1"/>
          <p:nvPr/>
        </p:nvSpPr>
        <p:spPr>
          <a:xfrm>
            <a:off x="7893344" y="4468200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3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BF64415-5499-984C-B24C-97B47110CE87}"/>
              </a:ext>
            </a:extLst>
          </p:cNvPr>
          <p:cNvSpPr/>
          <p:nvPr/>
        </p:nvSpPr>
        <p:spPr>
          <a:xfrm>
            <a:off x="7927832" y="1970454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328208-B2FC-794C-8E71-CBB599F08633}"/>
              </a:ext>
            </a:extLst>
          </p:cNvPr>
          <p:cNvSpPr txBox="1"/>
          <p:nvPr/>
        </p:nvSpPr>
        <p:spPr>
          <a:xfrm>
            <a:off x="7893344" y="1925994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8EC2CC0-8397-2C49-8E3C-02FDC7B84C51}"/>
              </a:ext>
            </a:extLst>
          </p:cNvPr>
          <p:cNvSpPr/>
          <p:nvPr/>
        </p:nvSpPr>
        <p:spPr>
          <a:xfrm>
            <a:off x="7925860" y="3276589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C93BB7-CB34-794E-8B26-F39C436C3143}"/>
              </a:ext>
            </a:extLst>
          </p:cNvPr>
          <p:cNvSpPr txBox="1"/>
          <p:nvPr/>
        </p:nvSpPr>
        <p:spPr>
          <a:xfrm>
            <a:off x="7891372" y="3232129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981BF49-9CDE-D145-BBCD-64A5A12A23C8}"/>
              </a:ext>
            </a:extLst>
          </p:cNvPr>
          <p:cNvCxnSpPr>
            <a:cxnSpLocks/>
          </p:cNvCxnSpPr>
          <p:nvPr/>
        </p:nvCxnSpPr>
        <p:spPr>
          <a:xfrm>
            <a:off x="8401280" y="2167615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0BC0D82-3A3F-7746-BF20-6E56FF5DC46C}"/>
              </a:ext>
            </a:extLst>
          </p:cNvPr>
          <p:cNvCxnSpPr>
            <a:cxnSpLocks/>
          </p:cNvCxnSpPr>
          <p:nvPr/>
        </p:nvCxnSpPr>
        <p:spPr>
          <a:xfrm>
            <a:off x="8436742" y="3469395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0CCE0C3-6057-5B4D-B115-A2B8465FBDD8}"/>
              </a:ext>
            </a:extLst>
          </p:cNvPr>
          <p:cNvCxnSpPr>
            <a:cxnSpLocks/>
          </p:cNvCxnSpPr>
          <p:nvPr/>
        </p:nvCxnSpPr>
        <p:spPr>
          <a:xfrm>
            <a:off x="8483398" y="472840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36B2246-B30C-D14C-B4C5-8154C7D2CB3A}"/>
              </a:ext>
            </a:extLst>
          </p:cNvPr>
          <p:cNvSpPr txBox="1"/>
          <p:nvPr/>
        </p:nvSpPr>
        <p:spPr>
          <a:xfrm rot="5400000">
            <a:off x="2376365" y="2135819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DECEB6A-A042-CF4A-9039-405046D767EC}"/>
              </a:ext>
            </a:extLst>
          </p:cNvPr>
          <p:cNvSpPr/>
          <p:nvPr/>
        </p:nvSpPr>
        <p:spPr>
          <a:xfrm>
            <a:off x="4805249" y="2064735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396A918-016B-A645-8F75-F991908D9A84}"/>
              </a:ext>
            </a:extLst>
          </p:cNvPr>
          <p:cNvSpPr/>
          <p:nvPr/>
        </p:nvSpPr>
        <p:spPr>
          <a:xfrm>
            <a:off x="5685811" y="2069737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C18F0A9-33AA-AA4D-B751-BE92D620725B}"/>
              </a:ext>
            </a:extLst>
          </p:cNvPr>
          <p:cNvSpPr/>
          <p:nvPr/>
        </p:nvSpPr>
        <p:spPr>
          <a:xfrm>
            <a:off x="6566372" y="2097795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28EB627-085E-4E43-84ED-3E71A20ECDD7}"/>
              </a:ext>
            </a:extLst>
          </p:cNvPr>
          <p:cNvCxnSpPr>
            <a:cxnSpLocks/>
          </p:cNvCxnSpPr>
          <p:nvPr/>
        </p:nvCxnSpPr>
        <p:spPr>
          <a:xfrm flipV="1">
            <a:off x="4143717" y="2200395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F073D4E-F410-024E-9874-99A30E6878BB}"/>
              </a:ext>
            </a:extLst>
          </p:cNvPr>
          <p:cNvCxnSpPr>
            <a:cxnSpLocks/>
          </p:cNvCxnSpPr>
          <p:nvPr/>
        </p:nvCxnSpPr>
        <p:spPr>
          <a:xfrm>
            <a:off x="4143717" y="2117104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F0F287-D7ED-0A48-8462-EF970C8DC9D5}"/>
              </a:ext>
            </a:extLst>
          </p:cNvPr>
          <p:cNvCxnSpPr>
            <a:cxnSpLocks/>
          </p:cNvCxnSpPr>
          <p:nvPr/>
        </p:nvCxnSpPr>
        <p:spPr>
          <a:xfrm>
            <a:off x="4143717" y="475154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32C4668-F3E0-1649-A5FD-53A0A7FEC92C}"/>
              </a:ext>
            </a:extLst>
          </p:cNvPr>
          <p:cNvCxnSpPr>
            <a:cxnSpLocks noChangeAspect="1"/>
          </p:cNvCxnSpPr>
          <p:nvPr/>
        </p:nvCxnSpPr>
        <p:spPr>
          <a:xfrm>
            <a:off x="4152551" y="2157361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431D059-D199-3A47-8729-2C35CA48F854}"/>
              </a:ext>
            </a:extLst>
          </p:cNvPr>
          <p:cNvCxnSpPr>
            <a:cxnSpLocks/>
          </p:cNvCxnSpPr>
          <p:nvPr/>
        </p:nvCxnSpPr>
        <p:spPr>
          <a:xfrm flipV="1">
            <a:off x="5037977" y="2200395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947BDAE-265E-2442-9A47-17C172CF8E33}"/>
              </a:ext>
            </a:extLst>
          </p:cNvPr>
          <p:cNvCxnSpPr>
            <a:cxnSpLocks/>
          </p:cNvCxnSpPr>
          <p:nvPr/>
        </p:nvCxnSpPr>
        <p:spPr>
          <a:xfrm>
            <a:off x="5037977" y="2117104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D1F165-AC95-E14D-BA18-2775EE231358}"/>
              </a:ext>
            </a:extLst>
          </p:cNvPr>
          <p:cNvCxnSpPr>
            <a:cxnSpLocks/>
          </p:cNvCxnSpPr>
          <p:nvPr/>
        </p:nvCxnSpPr>
        <p:spPr>
          <a:xfrm>
            <a:off x="5037977" y="475154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BF35E8D-EAF1-8141-AEC7-6B5D06A57332}"/>
              </a:ext>
            </a:extLst>
          </p:cNvPr>
          <p:cNvCxnSpPr>
            <a:cxnSpLocks noChangeAspect="1"/>
          </p:cNvCxnSpPr>
          <p:nvPr/>
        </p:nvCxnSpPr>
        <p:spPr>
          <a:xfrm>
            <a:off x="5046811" y="2157361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C4A80AA-53A9-EF49-AC1B-E74FDE3ECE33}"/>
              </a:ext>
            </a:extLst>
          </p:cNvPr>
          <p:cNvCxnSpPr>
            <a:cxnSpLocks/>
          </p:cNvCxnSpPr>
          <p:nvPr/>
        </p:nvCxnSpPr>
        <p:spPr>
          <a:xfrm flipV="1">
            <a:off x="5928795" y="2210020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5AA439B-594D-434C-BA6D-F96982EB317B}"/>
              </a:ext>
            </a:extLst>
          </p:cNvPr>
          <p:cNvCxnSpPr>
            <a:cxnSpLocks/>
          </p:cNvCxnSpPr>
          <p:nvPr/>
        </p:nvCxnSpPr>
        <p:spPr>
          <a:xfrm>
            <a:off x="5928795" y="2126729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943357C-E117-9C4C-86F6-8FDA41D0F3D6}"/>
              </a:ext>
            </a:extLst>
          </p:cNvPr>
          <p:cNvCxnSpPr>
            <a:cxnSpLocks/>
          </p:cNvCxnSpPr>
          <p:nvPr/>
        </p:nvCxnSpPr>
        <p:spPr>
          <a:xfrm>
            <a:off x="5928795" y="4761170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0700BA4-941B-2646-ACC1-CE654559E033}"/>
              </a:ext>
            </a:extLst>
          </p:cNvPr>
          <p:cNvCxnSpPr>
            <a:cxnSpLocks noChangeAspect="1"/>
          </p:cNvCxnSpPr>
          <p:nvPr/>
        </p:nvCxnSpPr>
        <p:spPr>
          <a:xfrm>
            <a:off x="5937629" y="2166986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C0A2365-0B72-1846-9FE8-6A10B95B16E2}"/>
              </a:ext>
            </a:extLst>
          </p:cNvPr>
          <p:cNvCxnSpPr>
            <a:cxnSpLocks/>
          </p:cNvCxnSpPr>
          <p:nvPr/>
        </p:nvCxnSpPr>
        <p:spPr>
          <a:xfrm>
            <a:off x="6824709" y="2123269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4D6E905-AC23-9849-8F28-F41BD05B187B}"/>
              </a:ext>
            </a:extLst>
          </p:cNvPr>
          <p:cNvCxnSpPr>
            <a:cxnSpLocks/>
          </p:cNvCxnSpPr>
          <p:nvPr/>
        </p:nvCxnSpPr>
        <p:spPr>
          <a:xfrm>
            <a:off x="6834797" y="3469395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43D52A7-D9FA-BB4A-B592-F12DBECC0B01}"/>
              </a:ext>
            </a:extLst>
          </p:cNvPr>
          <p:cNvCxnSpPr>
            <a:cxnSpLocks/>
          </p:cNvCxnSpPr>
          <p:nvPr/>
        </p:nvCxnSpPr>
        <p:spPr>
          <a:xfrm>
            <a:off x="6834796" y="4717681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F675180-FCCA-9949-A9D6-82C0AC794AA4}"/>
              </a:ext>
            </a:extLst>
          </p:cNvPr>
          <p:cNvCxnSpPr>
            <a:cxnSpLocks/>
          </p:cNvCxnSpPr>
          <p:nvPr/>
        </p:nvCxnSpPr>
        <p:spPr>
          <a:xfrm flipV="1">
            <a:off x="6816009" y="3668261"/>
            <a:ext cx="1083379" cy="93346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1C4A97F-C3FE-934D-B6CC-66624298F7DF}"/>
              </a:ext>
            </a:extLst>
          </p:cNvPr>
          <p:cNvCxnSpPr>
            <a:cxnSpLocks/>
          </p:cNvCxnSpPr>
          <p:nvPr/>
        </p:nvCxnSpPr>
        <p:spPr>
          <a:xfrm flipV="1">
            <a:off x="6832933" y="2347417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2A69618-EE69-F24E-9AC2-76BDBD7DF0D3}"/>
              </a:ext>
            </a:extLst>
          </p:cNvPr>
          <p:cNvCxnSpPr>
            <a:cxnSpLocks/>
          </p:cNvCxnSpPr>
          <p:nvPr/>
        </p:nvCxnSpPr>
        <p:spPr>
          <a:xfrm>
            <a:off x="6842989" y="2239226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0EFCBDB-D259-5244-8A30-08F5D5495B4F}"/>
              </a:ext>
            </a:extLst>
          </p:cNvPr>
          <p:cNvCxnSpPr>
            <a:cxnSpLocks/>
          </p:cNvCxnSpPr>
          <p:nvPr/>
        </p:nvCxnSpPr>
        <p:spPr>
          <a:xfrm>
            <a:off x="6842989" y="3553430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AC0BB03-289F-AD48-AE7D-0BCF351BD523}"/>
              </a:ext>
            </a:extLst>
          </p:cNvPr>
          <p:cNvCxnSpPr>
            <a:cxnSpLocks/>
          </p:cNvCxnSpPr>
          <p:nvPr/>
        </p:nvCxnSpPr>
        <p:spPr>
          <a:xfrm flipV="1">
            <a:off x="6806513" y="2530165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FB24441-ADFE-8846-93C9-69932769EB2F}"/>
              </a:ext>
            </a:extLst>
          </p:cNvPr>
          <p:cNvCxnSpPr>
            <a:cxnSpLocks/>
          </p:cNvCxnSpPr>
          <p:nvPr/>
        </p:nvCxnSpPr>
        <p:spPr>
          <a:xfrm>
            <a:off x="6883911" y="2414209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F0C648D3-9B9E-DA43-A531-BBE60ADA89D7}"/>
              </a:ext>
            </a:extLst>
          </p:cNvPr>
          <p:cNvSpPr txBox="1"/>
          <p:nvPr/>
        </p:nvSpPr>
        <p:spPr>
          <a:xfrm>
            <a:off x="8318092" y="1459465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granulocyte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8697892-B4EA-AB4C-B58C-E641367D53D6}"/>
              </a:ext>
            </a:extLst>
          </p:cNvPr>
          <p:cNvSpPr txBox="1"/>
          <p:nvPr/>
        </p:nvSpPr>
        <p:spPr>
          <a:xfrm>
            <a:off x="8318092" y="2796112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lymphocyte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12ED2B6-59B6-9043-8FD5-FF5C9601BBE0}"/>
              </a:ext>
            </a:extLst>
          </p:cNvPr>
          <p:cNvSpPr txBox="1"/>
          <p:nvPr/>
        </p:nvSpPr>
        <p:spPr>
          <a:xfrm>
            <a:off x="8197557" y="4068618"/>
            <a:ext cx="1614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</a:t>
            </a:r>
            <a:br>
              <a:rPr lang="en-US" dirty="0">
                <a:latin typeface="Optima" panose="02000503060000020004" pitchFamily="2" charset="0"/>
              </a:rPr>
            </a:br>
            <a:r>
              <a:rPr lang="en-US" dirty="0">
                <a:latin typeface="Optima" panose="02000503060000020004" pitchFamily="2" charset="0"/>
              </a:rPr>
              <a:t>monocyte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44335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FD195BD-4639-7245-9013-CD26E81F87C4}"/>
              </a:ext>
            </a:extLst>
          </p:cNvPr>
          <p:cNvGraphicFramePr>
            <a:graphicFrameLocks/>
          </p:cNvGraphicFramePr>
          <p:nvPr/>
        </p:nvGraphicFramePr>
        <p:xfrm>
          <a:off x="3425825" y="1819275"/>
          <a:ext cx="5340350" cy="3219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10825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412424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4745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2389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844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282155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5299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21112</TotalTime>
  <Words>1496</Words>
  <Application>Microsoft Macintosh PowerPoint</Application>
  <PresentationFormat>Widescreen</PresentationFormat>
  <Paragraphs>767</Paragraphs>
  <Slides>65</Slides>
  <Notes>55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1" baseType="lpstr">
      <vt:lpstr>Arial</vt:lpstr>
      <vt:lpstr>Calibri</vt:lpstr>
      <vt:lpstr>Calibri Light</vt:lpstr>
      <vt:lpstr>Optima</vt:lpstr>
      <vt:lpstr>Product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pcompeau</dc:creator>
  <cp:lastModifiedBy>pcompeau</cp:lastModifiedBy>
  <cp:revision>191</cp:revision>
  <dcterms:created xsi:type="dcterms:W3CDTF">2018-03-09T06:37:14Z</dcterms:created>
  <dcterms:modified xsi:type="dcterms:W3CDTF">2022-08-13T16:53:25Z</dcterms:modified>
</cp:coreProperties>
</file>

<file path=docProps/thumbnail.jpeg>
</file>